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72" r:id="rId6"/>
    <p:sldId id="277" r:id="rId7"/>
    <p:sldId id="260" r:id="rId8"/>
    <p:sldId id="281" r:id="rId9"/>
    <p:sldId id="279" r:id="rId10"/>
    <p:sldId id="282" r:id="rId11"/>
    <p:sldId id="259" r:id="rId12"/>
    <p:sldId id="274" r:id="rId13"/>
    <p:sldId id="270" r:id="rId14"/>
    <p:sldId id="266" r:id="rId15"/>
    <p:sldId id="275" r:id="rId16"/>
    <p:sldId id="276" r:id="rId17"/>
  </p:sldIdLst>
  <p:sldSz cx="12192000" cy="6858000"/>
  <p:notesSz cx="6858000" cy="9144000"/>
  <p:defaultTextStyle>
    <a:defPPr rtl="0"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23" autoAdjust="0"/>
    <p:restoredTop sz="95897" autoAdjust="0"/>
  </p:normalViewPr>
  <p:slideViewPr>
    <p:cSldViewPr snapToGrid="0">
      <p:cViewPr>
        <p:scale>
          <a:sx n="85" d="100"/>
          <a:sy n="85" d="100"/>
        </p:scale>
        <p:origin x="1544" y="10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5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Costos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Desarrollo</c:v>
                </c:pt>
                <c:pt idx="1">
                  <c:v>Infraestructura</c:v>
                </c:pt>
                <c:pt idx="2">
                  <c:v>Marketing</c:v>
                </c:pt>
                <c:pt idx="3">
                  <c:v>Soporte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80000</c:v>
                </c:pt>
                <c:pt idx="1">
                  <c:v>5500</c:v>
                </c:pt>
                <c:pt idx="2">
                  <c:v>10000</c:v>
                </c:pt>
                <c:pt idx="3">
                  <c:v>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B2-D04A-A04E-C4BEB31B23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l"/>
      <c:legendEntry>
        <c:idx val="2"/>
        <c:txPr>
          <a:bodyPr/>
          <a:lstStyle/>
          <a:p>
            <a:pPr>
              <a:defRPr>
                <a:latin typeface="+mn-lt"/>
              </a:defRPr>
            </a:pPr>
            <a:endParaRPr lang="es-MX"/>
          </a:p>
        </c:txPr>
      </c:legendEntry>
      <c:overlay val="1"/>
    </c:legend>
    <c:plotVisOnly val="1"/>
    <c:dispBlanksAs val="gap"/>
    <c:showDLblsOverMax val="1"/>
  </c:chart>
  <c:txPr>
    <a:bodyPr/>
    <a:lstStyle/>
    <a:p>
      <a:pPr>
        <a:defRPr sz="1800"/>
      </a:pPr>
      <a:endParaRPr lang="es-MX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C95450C9-30E0-4ACF-BDD1-092463FFFB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B36ABAD-DFC6-41BB-AF76-77EBFA4568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BFAA5B8-63D5-4EF8-864A-C6BF0AFCEC09}" type="datetime1">
              <a:rPr lang="es-MX" smtClean="0"/>
              <a:t>25/10/23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EAC7E56-E390-43F2-A87A-4A200501E44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56FB9EB-179C-4409-A4AF-09861B235A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762803-C07A-499E-9504-8ED8734DAF4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244692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6T04:36:01.0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6T04:36:16.0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6T04:36:18.9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6T04:36:03.3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6T04:36:04.5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6T04:36:05.4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6T04:36:06.4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6T04:36:07.28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6T04:36:12.0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6T04:36:13.4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6T04:36:14.8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03A9B7-05A3-4F2E-BF9C-D48E569395F9}" type="datetime1">
              <a:rPr lang="es-MX" smtClean="0"/>
              <a:pPr/>
              <a:t>25/10/23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MX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CB3F336-7DD2-47CF-A0F3-D1163B2A9C10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747130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CB3F336-7DD2-47CF-A0F3-D1163B2A9C10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348975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78982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15448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33293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34907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57403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35444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28095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0018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78982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25639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44695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3796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E7343BBF-5896-492F-B293-DE44DE831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00127" y="5095875"/>
            <a:ext cx="4991747" cy="17621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 noProof="0"/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28BC4C36-9C93-4585-BF64-797C379471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6725" y="466725"/>
            <a:ext cx="11258550" cy="5924550"/>
          </a:xfrm>
          <a:custGeom>
            <a:avLst/>
            <a:gdLst>
              <a:gd name="connsiteX0" fmla="*/ 0 w 11258550"/>
              <a:gd name="connsiteY0" fmla="*/ 0 h 5924550"/>
              <a:gd name="connsiteX1" fmla="*/ 11258550 w 11258550"/>
              <a:gd name="connsiteY1" fmla="*/ 0 h 5924550"/>
              <a:gd name="connsiteX2" fmla="*/ 11258550 w 11258550"/>
              <a:gd name="connsiteY2" fmla="*/ 5924550 h 5924550"/>
              <a:gd name="connsiteX3" fmla="*/ 8125149 w 11258550"/>
              <a:gd name="connsiteY3" fmla="*/ 5924550 h 5924550"/>
              <a:gd name="connsiteX4" fmla="*/ 8125149 w 11258550"/>
              <a:gd name="connsiteY4" fmla="*/ 4629150 h 5924550"/>
              <a:gd name="connsiteX5" fmla="*/ 3133402 w 11258550"/>
              <a:gd name="connsiteY5" fmla="*/ 4629150 h 5924550"/>
              <a:gd name="connsiteX6" fmla="*/ 3133402 w 11258550"/>
              <a:gd name="connsiteY6" fmla="*/ 5924550 h 5924550"/>
              <a:gd name="connsiteX7" fmla="*/ 0 w 11258550"/>
              <a:gd name="connsiteY7" fmla="*/ 5924550 h 59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58550" h="5924550">
                <a:moveTo>
                  <a:pt x="0" y="0"/>
                </a:moveTo>
                <a:lnTo>
                  <a:pt x="11258550" y="0"/>
                </a:lnTo>
                <a:lnTo>
                  <a:pt x="11258550" y="5924550"/>
                </a:lnTo>
                <a:lnTo>
                  <a:pt x="8125149" y="5924550"/>
                </a:lnTo>
                <a:lnTo>
                  <a:pt x="8125149" y="4629150"/>
                </a:lnTo>
                <a:lnTo>
                  <a:pt x="3133402" y="4629150"/>
                </a:lnTo>
                <a:lnTo>
                  <a:pt x="3133402" y="5924550"/>
                </a:lnTo>
                <a:lnTo>
                  <a:pt x="0" y="592455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s-MX" noProof="0"/>
              <a:t>Haz clic para agregar una foto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7749D11F-03B6-400D-94E7-177EEBC5C7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0921" y="6176266"/>
            <a:ext cx="4270159" cy="339247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spc="100" baseline="0">
                <a:solidFill>
                  <a:schemeClr val="accent6"/>
                </a:solidFill>
              </a:defRPr>
            </a:lvl1pPr>
          </a:lstStyle>
          <a:p>
            <a:pPr lvl="0" rtl="0"/>
            <a:r>
              <a:rPr lang="es-MX" noProof="0"/>
              <a:t>Haz clic para agregar el nombre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4C86F7-04B1-4F1F-B4FB-8A3C27936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940" y="5489855"/>
            <a:ext cx="4270248" cy="640080"/>
          </a:xfrm>
        </p:spPr>
        <p:txBody>
          <a:bodyPr rtlCol="0" anchor="t">
            <a:noAutofit/>
          </a:bodyPr>
          <a:lstStyle>
            <a:lvl1pPr algn="ctr">
              <a:lnSpc>
                <a:spcPct val="80000"/>
              </a:lnSpc>
              <a:defRPr sz="5000" cap="all" baseline="0">
                <a:ln w="19050">
                  <a:solidFill>
                    <a:schemeClr val="accent6"/>
                  </a:solidFill>
                </a:ln>
                <a:noFill/>
              </a:defRPr>
            </a:lvl1pPr>
          </a:lstStyle>
          <a:p>
            <a:pPr rtl="0"/>
            <a:r>
              <a:rPr lang="es-MX" noProof="0"/>
              <a:t>Haz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3136384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tiva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88D0226-3AB8-4591-90BD-C0E6D9A30301}"/>
              </a:ext>
            </a:extLst>
          </p:cNvPr>
          <p:cNvSpPr/>
          <p:nvPr userDrawn="1"/>
        </p:nvSpPr>
        <p:spPr>
          <a:xfrm>
            <a:off x="1780309" y="2761134"/>
            <a:ext cx="2283691" cy="12930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 noProof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D12CA40-DF7D-4358-831F-BC9B8960CBDB}"/>
              </a:ext>
            </a:extLst>
          </p:cNvPr>
          <p:cNvSpPr/>
          <p:nvPr userDrawn="1"/>
        </p:nvSpPr>
        <p:spPr>
          <a:xfrm>
            <a:off x="4979555" y="2761134"/>
            <a:ext cx="2283691" cy="12930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 noProof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5E1A6E6-C76B-400D-9A19-F1B09AD38A3E}"/>
              </a:ext>
            </a:extLst>
          </p:cNvPr>
          <p:cNvSpPr/>
          <p:nvPr userDrawn="1"/>
        </p:nvSpPr>
        <p:spPr>
          <a:xfrm>
            <a:off x="8153400" y="2761134"/>
            <a:ext cx="2283691" cy="12930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 noProof="0"/>
          </a:p>
        </p:txBody>
      </p:sp>
      <p:sp>
        <p:nvSpPr>
          <p:cNvPr id="13" name="Marcador de texto 10">
            <a:extLst>
              <a:ext uri="{FF2B5EF4-FFF2-40B4-BE49-F238E27FC236}">
                <a16:creationId xmlns:a16="http://schemas.microsoft.com/office/drawing/2014/main" id="{E67140AA-40F5-4101-B5AA-DDCDA4906E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53428" y="4178539"/>
            <a:ext cx="2937452" cy="96864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8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1966AA58-3FAC-4126-8C63-16F104203B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07899" y="2977808"/>
            <a:ext cx="1828510" cy="859743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28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un subtítulo</a:t>
            </a:r>
          </a:p>
        </p:txBody>
      </p:sp>
      <p:sp>
        <p:nvSpPr>
          <p:cNvPr id="15" name="Marcador de texto 10">
            <a:extLst>
              <a:ext uri="{FF2B5EF4-FFF2-40B4-BE49-F238E27FC236}">
                <a16:creationId xmlns:a16="http://schemas.microsoft.com/office/drawing/2014/main" id="{3B430FA7-46C5-4651-8ED7-21284AF0121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52674" y="4178539"/>
            <a:ext cx="2937452" cy="96864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8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1C698088-82D8-4D90-AE73-66B661DFCB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07145" y="2977808"/>
            <a:ext cx="1828510" cy="859743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28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un subtítulo</a:t>
            </a:r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83FF934E-D2F5-409F-B4EB-CD316340BF3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51920" y="4178539"/>
            <a:ext cx="2937452" cy="96864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8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18" name="Marcador de texto 10">
            <a:extLst>
              <a:ext uri="{FF2B5EF4-FFF2-40B4-BE49-F238E27FC236}">
                <a16:creationId xmlns:a16="http://schemas.microsoft.com/office/drawing/2014/main" id="{7E006825-EBAA-451B-AD52-683B7109D5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80990" y="2977808"/>
            <a:ext cx="1828510" cy="859743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28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un subtítulo</a:t>
            </a:r>
          </a:p>
        </p:txBody>
      </p:sp>
      <p:sp>
        <p:nvSpPr>
          <p:cNvPr id="19" name="Marcador de fecha 4">
            <a:extLst>
              <a:ext uri="{FF2B5EF4-FFF2-40B4-BE49-F238E27FC236}">
                <a16:creationId xmlns:a16="http://schemas.microsoft.com/office/drawing/2014/main" id="{044D0E17-B284-4856-BBDB-FFF2EBAB97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 rtlCol="0">
            <a:noAutofit/>
          </a:bodyPr>
          <a:lstStyle/>
          <a:p>
            <a:pPr rtl="0"/>
            <a:r>
              <a:rPr lang="es-MX" noProof="0"/>
              <a:t>03/8/20XX</a:t>
            </a:r>
          </a:p>
        </p:txBody>
      </p:sp>
      <p:sp>
        <p:nvSpPr>
          <p:cNvPr id="20" name="Marcador de posición de pie de página 5">
            <a:extLst>
              <a:ext uri="{FF2B5EF4-FFF2-40B4-BE49-F238E27FC236}">
                <a16:creationId xmlns:a16="http://schemas.microsoft.com/office/drawing/2014/main" id="{56B7B285-9E5D-48DB-B740-3FDA433FE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 rtlCol="0">
            <a:noAutofit/>
          </a:bodyPr>
          <a:lstStyle/>
          <a:p>
            <a:pPr rtl="0"/>
            <a:r>
              <a:rPr lang="es-MX" noProof="0"/>
              <a:t>PRESENTACIÓN DE VENTAS</a:t>
            </a:r>
          </a:p>
        </p:txBody>
      </p:sp>
      <p:sp>
        <p:nvSpPr>
          <p:cNvPr id="21" name="Marcador de número de diapositiva 6">
            <a:extLst>
              <a:ext uri="{FF2B5EF4-FFF2-40B4-BE49-F238E27FC236}">
                <a16:creationId xmlns:a16="http://schemas.microsoft.com/office/drawing/2014/main" id="{73D1A241-8F30-495A-8B68-B8A5CAA1F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>
            <a:noAutofit/>
          </a:bodyPr>
          <a:lstStyle/>
          <a:p>
            <a:pPr rtl="0"/>
            <a:fld id="{BF860B6F-2FE3-4DE6-9496-980E987E7466}" type="slidenum">
              <a:rPr lang="es-MX" noProof="0" smtClean="0"/>
              <a:t>‹Nº›</a:t>
            </a:fld>
            <a:endParaRPr lang="es-MX" noProof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CC931C97-3E53-4030-A6E5-50E4DF9A1C34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 noProof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3F8C40A-9F2A-4E97-956E-E8A1BFB94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574" y="671808"/>
            <a:ext cx="6408851" cy="639192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s-MX" noProof="0"/>
              <a:t>Haz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1024192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estra competenc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8E1A5FC-3F83-4927-88B5-5BCBA3EA684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33860" y="466725"/>
            <a:ext cx="4858139" cy="5924550"/>
          </a:xfr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s-MX" noProof="0"/>
              <a:t>Haz clic para agregar una foto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A2EE9FB-42C5-4A09-A4FE-4DDE8CF93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 noProof="0"/>
              <a:t>03/8/20XX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8208DFF-BE58-419E-A8E1-FD9428158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 noProof="0"/>
              <a:t>PRESENTACIÓN DE VENTAS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24A919-F912-4129-B930-D8A078A8C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es-MX" noProof="0" smtClean="0"/>
              <a:t>‹Nº›</a:t>
            </a:fld>
            <a:endParaRPr lang="es-MX" noProof="0"/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7CEA9B97-0004-4411-ABB4-A27F463B89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7045" y="2387634"/>
            <a:ext cx="2824355" cy="3392805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5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5ED60F60-B501-479A-A75A-8FD1F97965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7045" y="1804968"/>
            <a:ext cx="2824355" cy="58153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un subtítulo</a:t>
            </a:r>
          </a:p>
        </p:txBody>
      </p:sp>
      <p:sp>
        <p:nvSpPr>
          <p:cNvPr id="12" name="Marcador de texto 10">
            <a:extLst>
              <a:ext uri="{FF2B5EF4-FFF2-40B4-BE49-F238E27FC236}">
                <a16:creationId xmlns:a16="http://schemas.microsoft.com/office/drawing/2014/main" id="{9170FD0E-EBE1-4417-BC9D-4CD5F92BFD3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5452" y="2385650"/>
            <a:ext cx="2824355" cy="3392805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5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13" name="Marcador de texto 10">
            <a:extLst>
              <a:ext uri="{FF2B5EF4-FFF2-40B4-BE49-F238E27FC236}">
                <a16:creationId xmlns:a16="http://schemas.microsoft.com/office/drawing/2014/main" id="{17738676-CB36-4BE1-A9C9-0215DEEECB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45452" y="1802984"/>
            <a:ext cx="2824355" cy="58153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un subtítulo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438544-38E0-4456-B973-6058B99619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4203" y="671808"/>
            <a:ext cx="6041907" cy="639192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MX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600868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estra competencia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1F3F335-C36A-4214-BC97-BB4C97218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 noProof="0"/>
              <a:t>03/8/20XX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1CCBA95-53AF-4D84-851A-583238623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 noProof="0"/>
              <a:t>PRESENTACIÓN DE VENTAS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4138AEEC-9F28-4200-B5D7-453E32B3B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0D9967FE-B330-4703-9D6E-CC40B84B1030}"/>
              </a:ext>
            </a:extLst>
          </p:cNvPr>
          <p:cNvCxnSpPr>
            <a:cxnSpLocks/>
          </p:cNvCxnSpPr>
          <p:nvPr userDrawn="1"/>
        </p:nvCxnSpPr>
        <p:spPr>
          <a:xfrm>
            <a:off x="6150567" y="2200739"/>
            <a:ext cx="0" cy="346992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EBC0FBFA-8000-40C6-8EF3-D30A0A48CBC5}"/>
              </a:ext>
            </a:extLst>
          </p:cNvPr>
          <p:cNvCxnSpPr>
            <a:cxnSpLocks/>
          </p:cNvCxnSpPr>
          <p:nvPr userDrawn="1"/>
        </p:nvCxnSpPr>
        <p:spPr>
          <a:xfrm flipH="1">
            <a:off x="2545167" y="3935702"/>
            <a:ext cx="710166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Marcador de texto 10">
            <a:extLst>
              <a:ext uri="{FF2B5EF4-FFF2-40B4-BE49-F238E27FC236}">
                <a16:creationId xmlns:a16="http://schemas.microsoft.com/office/drawing/2014/main" id="{2DCC767D-316F-42DA-9712-29C185B762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78036" y="1767731"/>
            <a:ext cx="1706966" cy="42639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un nombre</a:t>
            </a:r>
          </a:p>
        </p:txBody>
      </p:sp>
      <p:sp>
        <p:nvSpPr>
          <p:cNvPr id="54" name="Marcador de texto 10">
            <a:extLst>
              <a:ext uri="{FF2B5EF4-FFF2-40B4-BE49-F238E27FC236}">
                <a16:creationId xmlns:a16="http://schemas.microsoft.com/office/drawing/2014/main" id="{DC3AF654-39ED-4B70-9A85-34D9DC793D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78035" y="5683895"/>
            <a:ext cx="1706966" cy="42639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el nombre</a:t>
            </a:r>
          </a:p>
        </p:txBody>
      </p:sp>
      <p:sp>
        <p:nvSpPr>
          <p:cNvPr id="55" name="Marcador de texto 10">
            <a:extLst>
              <a:ext uri="{FF2B5EF4-FFF2-40B4-BE49-F238E27FC236}">
                <a16:creationId xmlns:a16="http://schemas.microsoft.com/office/drawing/2014/main" id="{3E0B0DF9-E558-439A-9B7D-4C600008B0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3792884"/>
            <a:ext cx="1706966" cy="42639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un nombre</a:t>
            </a:r>
          </a:p>
        </p:txBody>
      </p:sp>
      <p:sp>
        <p:nvSpPr>
          <p:cNvPr id="56" name="Marcador de texto 10">
            <a:extLst>
              <a:ext uri="{FF2B5EF4-FFF2-40B4-BE49-F238E27FC236}">
                <a16:creationId xmlns:a16="http://schemas.microsoft.com/office/drawing/2014/main" id="{6BB9DF13-A501-4465-8844-F8ADFE8BED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46834" y="3792884"/>
            <a:ext cx="1706966" cy="42639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un nombre</a:t>
            </a:r>
          </a:p>
        </p:txBody>
      </p:sp>
      <p:sp>
        <p:nvSpPr>
          <p:cNvPr id="57" name="Marcador de texto 10">
            <a:extLst>
              <a:ext uri="{FF2B5EF4-FFF2-40B4-BE49-F238E27FC236}">
                <a16:creationId xmlns:a16="http://schemas.microsoft.com/office/drawing/2014/main" id="{D23EF573-9496-4229-ABB9-B58C441687E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000" y="2740969"/>
            <a:ext cx="1929792" cy="426393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un nombre</a:t>
            </a:r>
          </a:p>
        </p:txBody>
      </p:sp>
      <p:sp>
        <p:nvSpPr>
          <p:cNvPr id="58" name="Marcador de texto 10">
            <a:extLst>
              <a:ext uri="{FF2B5EF4-FFF2-40B4-BE49-F238E27FC236}">
                <a16:creationId xmlns:a16="http://schemas.microsoft.com/office/drawing/2014/main" id="{6C96D231-4BEB-47C0-BC89-3D69A5E0DD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59358" y="4263233"/>
            <a:ext cx="913553" cy="426393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un nombre</a:t>
            </a:r>
          </a:p>
        </p:txBody>
      </p:sp>
      <p:sp>
        <p:nvSpPr>
          <p:cNvPr id="59" name="Marcador de texto 10">
            <a:extLst>
              <a:ext uri="{FF2B5EF4-FFF2-40B4-BE49-F238E27FC236}">
                <a16:creationId xmlns:a16="http://schemas.microsoft.com/office/drawing/2014/main" id="{18B3BFCC-5202-4CF7-8748-EA1165299B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45805" y="5001059"/>
            <a:ext cx="913553" cy="426393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un nombre</a:t>
            </a:r>
          </a:p>
        </p:txBody>
      </p:sp>
      <p:sp>
        <p:nvSpPr>
          <p:cNvPr id="60" name="Marcador de texto 10">
            <a:extLst>
              <a:ext uri="{FF2B5EF4-FFF2-40B4-BE49-F238E27FC236}">
                <a16:creationId xmlns:a16="http://schemas.microsoft.com/office/drawing/2014/main" id="{0F78A8C0-E488-4B82-A881-BAF70EF5261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28224" y="4328700"/>
            <a:ext cx="913553" cy="426393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un nombre</a:t>
            </a:r>
          </a:p>
        </p:txBody>
      </p:sp>
      <p:sp>
        <p:nvSpPr>
          <p:cNvPr id="61" name="Marcador de texto 10">
            <a:extLst>
              <a:ext uri="{FF2B5EF4-FFF2-40B4-BE49-F238E27FC236}">
                <a16:creationId xmlns:a16="http://schemas.microsoft.com/office/drawing/2014/main" id="{9CBF7863-921B-428D-857E-AC4D195E887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64942" y="4956195"/>
            <a:ext cx="913553" cy="426393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un nombre</a:t>
            </a:r>
          </a:p>
        </p:txBody>
      </p:sp>
      <p:sp>
        <p:nvSpPr>
          <p:cNvPr id="62" name="Marcador de texto 10">
            <a:extLst>
              <a:ext uri="{FF2B5EF4-FFF2-40B4-BE49-F238E27FC236}">
                <a16:creationId xmlns:a16="http://schemas.microsoft.com/office/drawing/2014/main" id="{3818CA49-6F16-4527-9CE5-335D522ECAA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96547" y="2870279"/>
            <a:ext cx="913553" cy="426393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un nombre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EA8460B-1230-475A-839A-BB0365A3D5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4203" y="671807"/>
            <a:ext cx="10629597" cy="645807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MX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274389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ategia de crec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43D11A1-D567-4DE9-AFD4-7A6BC7C300C1}"/>
              </a:ext>
            </a:extLst>
          </p:cNvPr>
          <p:cNvSpPr/>
          <p:nvPr userDrawn="1"/>
        </p:nvSpPr>
        <p:spPr>
          <a:xfrm>
            <a:off x="4483944" y="2406747"/>
            <a:ext cx="3200401" cy="1127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1398470-6F00-41F0-B63E-42C03BC992F8}"/>
              </a:ext>
            </a:extLst>
          </p:cNvPr>
          <p:cNvSpPr/>
          <p:nvPr userDrawn="1"/>
        </p:nvSpPr>
        <p:spPr>
          <a:xfrm>
            <a:off x="4489659" y="2406748"/>
            <a:ext cx="3191933" cy="31851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F06A024-E68E-4F1C-887D-415804C89479}"/>
              </a:ext>
            </a:extLst>
          </p:cNvPr>
          <p:cNvSpPr/>
          <p:nvPr userDrawn="1"/>
        </p:nvSpPr>
        <p:spPr>
          <a:xfrm>
            <a:off x="8284843" y="2406747"/>
            <a:ext cx="3200401" cy="1127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 noProof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0B3C2448-350F-482F-92C0-4F1495265933}"/>
              </a:ext>
            </a:extLst>
          </p:cNvPr>
          <p:cNvSpPr/>
          <p:nvPr userDrawn="1"/>
        </p:nvSpPr>
        <p:spPr>
          <a:xfrm>
            <a:off x="8290558" y="2406748"/>
            <a:ext cx="3191933" cy="31851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 noProof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F1BFB613-F647-4C24-8072-6BA560C2CF35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 noProof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A52D8BE-09E0-4B54-871E-627BA3688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 noProof="0"/>
              <a:t>03/8/20XX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0158535-C39C-4032-BC07-CC7DA7456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 noProof="0"/>
              <a:t>PRESENTACIÓN DE VENTAS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CE638FD9-7569-4F67-9902-EA32B7F93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7" name="Marcador de texto 10">
            <a:extLst>
              <a:ext uri="{FF2B5EF4-FFF2-40B4-BE49-F238E27FC236}">
                <a16:creationId xmlns:a16="http://schemas.microsoft.com/office/drawing/2014/main" id="{36849D09-65B8-4E5C-986A-AB5E3748D4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81350" y="1221488"/>
            <a:ext cx="5829300" cy="53786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2000" cap="none" spc="100" baseline="0">
                <a:solidFill>
                  <a:schemeClr val="tx1"/>
                </a:solidFill>
                <a:latin typeface="Seaford" panose="020B0502030303020204" pitchFamily="34" charset="0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3AC480B-19BB-48E2-8BEF-4AA0680D32DE}"/>
              </a:ext>
            </a:extLst>
          </p:cNvPr>
          <p:cNvSpPr/>
          <p:nvPr userDrawn="1"/>
        </p:nvSpPr>
        <p:spPr>
          <a:xfrm>
            <a:off x="691513" y="2406747"/>
            <a:ext cx="3200401" cy="1127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 noProof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2C09E39-FAAE-43BC-8BD6-08DC89C45F5B}"/>
              </a:ext>
            </a:extLst>
          </p:cNvPr>
          <p:cNvSpPr/>
          <p:nvPr userDrawn="1"/>
        </p:nvSpPr>
        <p:spPr>
          <a:xfrm>
            <a:off x="697228" y="2406748"/>
            <a:ext cx="3191933" cy="31851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 noProof="0"/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07156FBE-72BD-4A64-99F7-1ABAA272A0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3928" y="2683198"/>
            <a:ext cx="2667000" cy="609180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un subtítulo</a:t>
            </a:r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0AEE629F-FF1D-44AE-B728-8EA70D72A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50644" y="2683198"/>
            <a:ext cx="2667000" cy="609180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un subtítulo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5C4D74F9-C022-4D89-9C64-1A0A5FD3A6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51543" y="2683198"/>
            <a:ext cx="2667000" cy="609180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un subtítulo</a:t>
            </a:r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75D06BD1-5247-47AE-87C4-5720ED5AC7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3928" y="3778623"/>
            <a:ext cx="2667000" cy="155810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23" name="Marcador de texto 10">
            <a:extLst>
              <a:ext uri="{FF2B5EF4-FFF2-40B4-BE49-F238E27FC236}">
                <a16:creationId xmlns:a16="http://schemas.microsoft.com/office/drawing/2014/main" id="{FD3684C2-E9CD-4A2A-993D-ABF39BD30C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50644" y="3778623"/>
            <a:ext cx="2667000" cy="155810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A960BEA5-C2B5-456D-8982-4C8A8E7EE6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51543" y="3778623"/>
            <a:ext cx="2667000" cy="155810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8CDC00CA-B925-48D9-91B3-A79A59C280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81350" y="671807"/>
            <a:ext cx="5829300" cy="639192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MX" noProof="0"/>
              <a:t>Haz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497463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C336D74-17F7-4684-B610-18AB1682D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 noProof="0"/>
              <a:t>03/8/20XX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B1FBB6F-A08B-41AD-8AD2-DC5AE674E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 noProof="0"/>
              <a:t>PRESENTACIÓN DE VENTAS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5BFA4285-BB73-4E13-BBDF-3F14D2AD9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8" name="Marcador de texto 10">
            <a:extLst>
              <a:ext uri="{FF2B5EF4-FFF2-40B4-BE49-F238E27FC236}">
                <a16:creationId xmlns:a16="http://schemas.microsoft.com/office/drawing/2014/main" id="{6F28238E-356F-43CD-AA8F-3BC1FA26B6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900" y="1172060"/>
            <a:ext cx="5829300" cy="53786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2000" cap="none" spc="100" baseline="0">
                <a:solidFill>
                  <a:schemeClr val="tx1"/>
                </a:solidFill>
                <a:latin typeface="Seaford" panose="020B0502030303020204" pitchFamily="34" charset="0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36" name="Marcador de texto 10">
            <a:extLst>
              <a:ext uri="{FF2B5EF4-FFF2-40B4-BE49-F238E27FC236}">
                <a16:creationId xmlns:a16="http://schemas.microsoft.com/office/drawing/2014/main" id="{050BF9B7-44D3-43B3-8650-0E38FB9F802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85497" y="2172381"/>
            <a:ext cx="4487220" cy="44876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 sz="1800" cap="none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un título</a:t>
            </a:r>
          </a:p>
        </p:txBody>
      </p:sp>
      <p:sp>
        <p:nvSpPr>
          <p:cNvPr id="51" name="Marcador de texto 10">
            <a:extLst>
              <a:ext uri="{FF2B5EF4-FFF2-40B4-BE49-F238E27FC236}">
                <a16:creationId xmlns:a16="http://schemas.microsoft.com/office/drawing/2014/main" id="{00A34C87-263B-4C39-95B1-6A3E78FC480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0838" y="2172381"/>
            <a:ext cx="5007023" cy="44876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 sz="1800" cap="none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un título</a:t>
            </a:r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38FDE5E1-CA4F-47D6-B408-560DFA59D301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906463" y="2752724"/>
            <a:ext cx="5007022" cy="3292475"/>
          </a:xfrm>
        </p:spPr>
        <p:txBody>
          <a:bodyPr rtlCol="0">
            <a:no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/>
          </a:p>
        </p:txBody>
      </p:sp>
      <p:sp>
        <p:nvSpPr>
          <p:cNvPr id="53" name="Marcador de contenido 9">
            <a:extLst>
              <a:ext uri="{FF2B5EF4-FFF2-40B4-BE49-F238E27FC236}">
                <a16:creationId xmlns:a16="http://schemas.microsoft.com/office/drawing/2014/main" id="{E8933B94-68E9-4F8A-95B3-C8A867B06FF5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6785497" y="2747768"/>
            <a:ext cx="4500041" cy="3292475"/>
          </a:xfrm>
        </p:spPr>
        <p:txBody>
          <a:bodyPr rtlCol="0">
            <a:no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/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9997C22C-C02E-4D5D-866A-A163E2B47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900" y="671808"/>
            <a:ext cx="5829300" cy="639192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MX" noProof="0"/>
              <a:t>Haz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39678594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de acción de dos añ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ángulo 99">
            <a:extLst>
              <a:ext uri="{FF2B5EF4-FFF2-40B4-BE49-F238E27FC236}">
                <a16:creationId xmlns:a16="http://schemas.microsoft.com/office/drawing/2014/main" id="{9A6EC546-1FDF-48B1-BB0F-4069A4AF6B46}"/>
              </a:ext>
            </a:extLst>
          </p:cNvPr>
          <p:cNvSpPr/>
          <p:nvPr userDrawn="1"/>
        </p:nvSpPr>
        <p:spPr>
          <a:xfrm rot="5400000">
            <a:off x="1338026" y="-868210"/>
            <a:ext cx="972645" cy="36476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 noProof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F8787A3-6FE4-43A8-B38B-0F6A2EF11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 noProof="0"/>
              <a:t>03/8/20XX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1DE0A1E-0F1E-4FFE-B209-3D9679190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 noProof="0"/>
              <a:t>PRESENTACIÓN DE VENTAS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A8999867-6933-40F9-BEA0-F30FA6975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00E72126-EBC8-4AA7-AA53-38A15FDEC6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17" name="Marcador de texto 14">
            <a:extLst>
              <a:ext uri="{FF2B5EF4-FFF2-40B4-BE49-F238E27FC236}">
                <a16:creationId xmlns:a16="http://schemas.microsoft.com/office/drawing/2014/main" id="{C44CA5E4-4215-49A0-86F5-2C4847D87E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18" name="Marcador de texto 14">
            <a:extLst>
              <a:ext uri="{FF2B5EF4-FFF2-40B4-BE49-F238E27FC236}">
                <a16:creationId xmlns:a16="http://schemas.microsoft.com/office/drawing/2014/main" id="{735C1917-DDF3-4A5B-AEB9-E0FBD98EC5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19" name="Marcador de texto 14">
            <a:extLst>
              <a:ext uri="{FF2B5EF4-FFF2-40B4-BE49-F238E27FC236}">
                <a16:creationId xmlns:a16="http://schemas.microsoft.com/office/drawing/2014/main" id="{D0FF36A3-BF35-4A36-ADAB-547CA8CAE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20" name="Marcador de texto 14">
            <a:extLst>
              <a:ext uri="{FF2B5EF4-FFF2-40B4-BE49-F238E27FC236}">
                <a16:creationId xmlns:a16="http://schemas.microsoft.com/office/drawing/2014/main" id="{3BE85149-0E6D-4CDC-82B6-EF6894D9C9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21" name="Marcador de texto 14">
            <a:extLst>
              <a:ext uri="{FF2B5EF4-FFF2-40B4-BE49-F238E27FC236}">
                <a16:creationId xmlns:a16="http://schemas.microsoft.com/office/drawing/2014/main" id="{66E8B6B5-41D1-4EC9-84EF-1989A504B7D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22" name="Marcador de texto 14">
            <a:extLst>
              <a:ext uri="{FF2B5EF4-FFF2-40B4-BE49-F238E27FC236}">
                <a16:creationId xmlns:a16="http://schemas.microsoft.com/office/drawing/2014/main" id="{0F13F401-A13F-4EF3-88FC-D517D7F7BA5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23" name="Marcador de texto 14">
            <a:extLst>
              <a:ext uri="{FF2B5EF4-FFF2-40B4-BE49-F238E27FC236}">
                <a16:creationId xmlns:a16="http://schemas.microsoft.com/office/drawing/2014/main" id="{94639D5D-D529-4EF5-9EF8-8C9B3715A28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45E22B01-C64B-4A03-9118-68BCAECC32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25" name="Marcador de texto 14">
            <a:extLst>
              <a:ext uri="{FF2B5EF4-FFF2-40B4-BE49-F238E27FC236}">
                <a16:creationId xmlns:a16="http://schemas.microsoft.com/office/drawing/2014/main" id="{04BA50FF-5CC3-4F90-9AA6-5942DF634BA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5B3EEE7C-67C5-49ED-A602-F8E162B21A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27" name="Marcador de texto 14">
            <a:extLst>
              <a:ext uri="{FF2B5EF4-FFF2-40B4-BE49-F238E27FC236}">
                <a16:creationId xmlns:a16="http://schemas.microsoft.com/office/drawing/2014/main" id="{EE91B34F-5506-49A1-8594-9259C64066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28" name="Marcador de texto 14">
            <a:extLst>
              <a:ext uri="{FF2B5EF4-FFF2-40B4-BE49-F238E27FC236}">
                <a16:creationId xmlns:a16="http://schemas.microsoft.com/office/drawing/2014/main" id="{6A7D7592-A438-4BE7-82A5-188EF3B7021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29" name="Marcador de texto 14">
            <a:extLst>
              <a:ext uri="{FF2B5EF4-FFF2-40B4-BE49-F238E27FC236}">
                <a16:creationId xmlns:a16="http://schemas.microsoft.com/office/drawing/2014/main" id="{70F1DE9A-9607-4D77-B1CA-EA7A15A4CA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30" name="Marcador de texto 14">
            <a:extLst>
              <a:ext uri="{FF2B5EF4-FFF2-40B4-BE49-F238E27FC236}">
                <a16:creationId xmlns:a16="http://schemas.microsoft.com/office/drawing/2014/main" id="{FE726AB2-7D79-4CF4-ACA3-327A065CAA1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31" name="Marcador de texto 14">
            <a:extLst>
              <a:ext uri="{FF2B5EF4-FFF2-40B4-BE49-F238E27FC236}">
                <a16:creationId xmlns:a16="http://schemas.microsoft.com/office/drawing/2014/main" id="{07991841-3C5D-4E23-ACEF-AC0C7BA2866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32" name="Marcador de texto 14">
            <a:extLst>
              <a:ext uri="{FF2B5EF4-FFF2-40B4-BE49-F238E27FC236}">
                <a16:creationId xmlns:a16="http://schemas.microsoft.com/office/drawing/2014/main" id="{E827F407-DC92-4E39-85F3-56B3405B23A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33" name="Marcador de texto 14">
            <a:extLst>
              <a:ext uri="{FF2B5EF4-FFF2-40B4-BE49-F238E27FC236}">
                <a16:creationId xmlns:a16="http://schemas.microsoft.com/office/drawing/2014/main" id="{ADBEC4B1-A92B-4923-B3C2-44570B971C8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34" name="Marcador de texto 14">
            <a:extLst>
              <a:ext uri="{FF2B5EF4-FFF2-40B4-BE49-F238E27FC236}">
                <a16:creationId xmlns:a16="http://schemas.microsoft.com/office/drawing/2014/main" id="{32CD6E05-4E76-4ADF-9FC8-4321B2B9600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35" name="Marcador de texto 14">
            <a:extLst>
              <a:ext uri="{FF2B5EF4-FFF2-40B4-BE49-F238E27FC236}">
                <a16:creationId xmlns:a16="http://schemas.microsoft.com/office/drawing/2014/main" id="{3D40BE94-38F8-48B0-9A42-DA1A4197504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36" name="Marcador de texto 14">
            <a:extLst>
              <a:ext uri="{FF2B5EF4-FFF2-40B4-BE49-F238E27FC236}">
                <a16:creationId xmlns:a16="http://schemas.microsoft.com/office/drawing/2014/main" id="{CCFECD0B-5901-4EBC-92AA-3DE8CD1132D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37" name="Marcador de texto 14">
            <a:extLst>
              <a:ext uri="{FF2B5EF4-FFF2-40B4-BE49-F238E27FC236}">
                <a16:creationId xmlns:a16="http://schemas.microsoft.com/office/drawing/2014/main" id="{B173BBB1-992E-4C62-B6EF-38E5859DA7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38" name="Marcador de texto 14">
            <a:extLst>
              <a:ext uri="{FF2B5EF4-FFF2-40B4-BE49-F238E27FC236}">
                <a16:creationId xmlns:a16="http://schemas.microsoft.com/office/drawing/2014/main" id="{83639117-6091-4743-897D-3E5F4468CCA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39" name="Marcador de texto 14">
            <a:extLst>
              <a:ext uri="{FF2B5EF4-FFF2-40B4-BE49-F238E27FC236}">
                <a16:creationId xmlns:a16="http://schemas.microsoft.com/office/drawing/2014/main" id="{B7A64542-4E5B-4701-845E-5101F87E110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52" name="Marcador de texto 14">
            <a:extLst>
              <a:ext uri="{FF2B5EF4-FFF2-40B4-BE49-F238E27FC236}">
                <a16:creationId xmlns:a16="http://schemas.microsoft.com/office/drawing/2014/main" id="{0F74B4EA-4966-4ABC-8DFD-01157881B81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804" y="2720679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Agregar año</a:t>
            </a:r>
          </a:p>
        </p:txBody>
      </p:sp>
      <p:sp>
        <p:nvSpPr>
          <p:cNvPr id="53" name="Marcador de texto 14">
            <a:extLst>
              <a:ext uri="{FF2B5EF4-FFF2-40B4-BE49-F238E27FC236}">
                <a16:creationId xmlns:a16="http://schemas.microsoft.com/office/drawing/2014/main" id="{D7536456-E749-466F-8EFA-F33D8281227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804" y="4418755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Agregar año</a:t>
            </a:r>
          </a:p>
        </p:txBody>
      </p:sp>
      <p:sp>
        <p:nvSpPr>
          <p:cNvPr id="54" name="Marcador de texto 14">
            <a:extLst>
              <a:ext uri="{FF2B5EF4-FFF2-40B4-BE49-F238E27FC236}">
                <a16:creationId xmlns:a16="http://schemas.microsoft.com/office/drawing/2014/main" id="{A6C85040-3D7A-4FD1-B96E-3ED73836766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120620"/>
            <a:ext cx="1440088" cy="549528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55" name="Marcador de texto 14">
            <a:extLst>
              <a:ext uri="{FF2B5EF4-FFF2-40B4-BE49-F238E27FC236}">
                <a16:creationId xmlns:a16="http://schemas.microsoft.com/office/drawing/2014/main" id="{966941C8-0858-4060-8F85-A63D40D0587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120620"/>
            <a:ext cx="1440088" cy="549528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56" name="Marcador de texto 14">
            <a:extLst>
              <a:ext uri="{FF2B5EF4-FFF2-40B4-BE49-F238E27FC236}">
                <a16:creationId xmlns:a16="http://schemas.microsoft.com/office/drawing/2014/main" id="{B66D6339-390D-45A7-BBF7-ADB8D6A0168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120620"/>
            <a:ext cx="1440088" cy="549528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57" name="Marcador de texto 14">
            <a:extLst>
              <a:ext uri="{FF2B5EF4-FFF2-40B4-BE49-F238E27FC236}">
                <a16:creationId xmlns:a16="http://schemas.microsoft.com/office/drawing/2014/main" id="{89C25EC2-6755-441D-BD59-204C60EFD6A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54752"/>
            <a:ext cx="1440088" cy="55716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58" name="Marcador de texto 14">
            <a:extLst>
              <a:ext uri="{FF2B5EF4-FFF2-40B4-BE49-F238E27FC236}">
                <a16:creationId xmlns:a16="http://schemas.microsoft.com/office/drawing/2014/main" id="{5AA552AB-DFEE-4CE4-9596-F63F557FD47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54752"/>
            <a:ext cx="1440088" cy="55716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59" name="Marcador de texto 14">
            <a:extLst>
              <a:ext uri="{FF2B5EF4-FFF2-40B4-BE49-F238E27FC236}">
                <a16:creationId xmlns:a16="http://schemas.microsoft.com/office/drawing/2014/main" id="{8AA79F31-661A-42DB-97E9-B3633BF6622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54752"/>
            <a:ext cx="1440088" cy="55716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71E1E5-ACAD-4ED5-AAF2-539AF0733F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71808"/>
            <a:ext cx="10515600" cy="661924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MX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1808358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z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1DFB87B-D4AD-42B4-8993-D5BD0311C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es-MX" noProof="0"/>
              <a:t>03/8/20XX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EBDA0E7-08C2-442E-A8B3-F1218B69F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es-MX" noProof="0"/>
              <a:t>PRESENTACIÓN DE VENTAS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869842E0-2E48-4C5C-9EC5-429BF2DA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F860B6F-2FE3-4DE6-9496-980E987E7466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A3808EC-BC22-46D4-895E-0A67F6EE1907}"/>
              </a:ext>
            </a:extLst>
          </p:cNvPr>
          <p:cNvSpPr/>
          <p:nvPr userDrawn="1"/>
        </p:nvSpPr>
        <p:spPr>
          <a:xfrm>
            <a:off x="9393543" y="0"/>
            <a:ext cx="1855263" cy="4459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 noProof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6783E2FE-F5EA-4C43-BC5B-23330B11D4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5400000">
            <a:off x="8333552" y="3930709"/>
            <a:ext cx="3975244" cy="996551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MX" noProof="0"/>
              <a:t>Haz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578592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ozca al equipo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340F7723-F5B1-4A97-921F-93E42B12D62B}"/>
              </a:ext>
            </a:extLst>
          </p:cNvPr>
          <p:cNvSpPr/>
          <p:nvPr userDrawn="1"/>
        </p:nvSpPr>
        <p:spPr>
          <a:xfrm>
            <a:off x="4659086" y="0"/>
            <a:ext cx="753291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 noProof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1670FDF-6533-4E3F-94A4-2548DA2F9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 noProof="0"/>
              <a:t>03/8/20XX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FDB69DE-3108-4A10-8EDD-EC2EF3F52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 noProof="0"/>
              <a:t>PRESENTACIÓN DE VENTAS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C49B337B-1B07-4B9D-9563-C5E433F8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9" name="Marcador de posición de imagen 9">
            <a:extLst>
              <a:ext uri="{FF2B5EF4-FFF2-40B4-BE49-F238E27FC236}">
                <a16:creationId xmlns:a16="http://schemas.microsoft.com/office/drawing/2014/main" id="{FA44B00A-A50E-49C2-AE8C-E243734442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31913" y="671944"/>
            <a:ext cx="2013133" cy="169745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s-MX" noProof="0"/>
              <a:t>Haz clic para agregar foto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300A1A7F-BD7F-4CB8-A8BD-C7DDCD62C9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94627" y="2426760"/>
            <a:ext cx="2487705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Agregar nombre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C4253CF9-87EA-4162-8CBD-63E10EBEB6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94627" y="2801755"/>
            <a:ext cx="2487705" cy="435631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Agregar título</a:t>
            </a:r>
          </a:p>
        </p:txBody>
      </p:sp>
      <p:sp>
        <p:nvSpPr>
          <p:cNvPr id="24" name="Marcador de posición de imagen 9">
            <a:extLst>
              <a:ext uri="{FF2B5EF4-FFF2-40B4-BE49-F238E27FC236}">
                <a16:creationId xmlns:a16="http://schemas.microsoft.com/office/drawing/2014/main" id="{F099E8E6-E766-4B5B-8E98-7D92E8F91A9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038065" y="671944"/>
            <a:ext cx="2013133" cy="169745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s-MX" noProof="0"/>
              <a:t>Haz clic para agregar foto</a:t>
            </a:r>
          </a:p>
        </p:txBody>
      </p:sp>
      <p:sp>
        <p:nvSpPr>
          <p:cNvPr id="30" name="Marcador de texto 10">
            <a:extLst>
              <a:ext uri="{FF2B5EF4-FFF2-40B4-BE49-F238E27FC236}">
                <a16:creationId xmlns:a16="http://schemas.microsoft.com/office/drawing/2014/main" id="{A3AC6007-1F43-4D93-842F-2E1F01D19B2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00779" y="2426197"/>
            <a:ext cx="2487705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Agregar nombre</a:t>
            </a:r>
          </a:p>
        </p:txBody>
      </p:sp>
      <p:sp>
        <p:nvSpPr>
          <p:cNvPr id="31" name="Marcador de texto 10">
            <a:extLst>
              <a:ext uri="{FF2B5EF4-FFF2-40B4-BE49-F238E27FC236}">
                <a16:creationId xmlns:a16="http://schemas.microsoft.com/office/drawing/2014/main" id="{85EC4308-1195-47F4-A415-8637701ADF8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00779" y="2801192"/>
            <a:ext cx="2487705" cy="435631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Agregar título</a:t>
            </a:r>
          </a:p>
        </p:txBody>
      </p:sp>
      <p:sp>
        <p:nvSpPr>
          <p:cNvPr id="38" name="Marcador de posición de imagen 9">
            <a:extLst>
              <a:ext uri="{FF2B5EF4-FFF2-40B4-BE49-F238E27FC236}">
                <a16:creationId xmlns:a16="http://schemas.microsoft.com/office/drawing/2014/main" id="{8E583185-DBE3-45E6-B367-B88C50A91CE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31913" y="3494316"/>
            <a:ext cx="2013133" cy="169745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s-MX" noProof="0"/>
              <a:t>Haz clic para agregar foto</a:t>
            </a:r>
          </a:p>
        </p:txBody>
      </p:sp>
      <p:sp>
        <p:nvSpPr>
          <p:cNvPr id="39" name="Marcador de texto 10">
            <a:extLst>
              <a:ext uri="{FF2B5EF4-FFF2-40B4-BE49-F238E27FC236}">
                <a16:creationId xmlns:a16="http://schemas.microsoft.com/office/drawing/2014/main" id="{0B472BE4-F051-416A-AFCF-53E847C3E54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94627" y="5249132"/>
            <a:ext cx="2487705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Agregar nombre</a:t>
            </a:r>
          </a:p>
        </p:txBody>
      </p:sp>
      <p:sp>
        <p:nvSpPr>
          <p:cNvPr id="40" name="Marcador de texto 10">
            <a:extLst>
              <a:ext uri="{FF2B5EF4-FFF2-40B4-BE49-F238E27FC236}">
                <a16:creationId xmlns:a16="http://schemas.microsoft.com/office/drawing/2014/main" id="{FF4A7512-D4D0-4D2E-A300-C5EE0AC2EC8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794627" y="5624127"/>
            <a:ext cx="2487705" cy="435631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Agregar título</a:t>
            </a:r>
          </a:p>
        </p:txBody>
      </p:sp>
      <p:sp>
        <p:nvSpPr>
          <p:cNvPr id="41" name="Marcador de posición de imagen 9">
            <a:extLst>
              <a:ext uri="{FF2B5EF4-FFF2-40B4-BE49-F238E27FC236}">
                <a16:creationId xmlns:a16="http://schemas.microsoft.com/office/drawing/2014/main" id="{7CBE80F1-F6E2-416E-9F4A-EBE15E0F94A5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038065" y="3494316"/>
            <a:ext cx="2013133" cy="169745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s-MX" noProof="0"/>
              <a:t>Haz clic para agregar foto</a:t>
            </a:r>
          </a:p>
        </p:txBody>
      </p:sp>
      <p:sp>
        <p:nvSpPr>
          <p:cNvPr id="42" name="Marcador de texto 10">
            <a:extLst>
              <a:ext uri="{FF2B5EF4-FFF2-40B4-BE49-F238E27FC236}">
                <a16:creationId xmlns:a16="http://schemas.microsoft.com/office/drawing/2014/main" id="{B9A76D07-863C-4818-9D9C-99B8F83B8F4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00779" y="5248569"/>
            <a:ext cx="2487705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Agregar nombre</a:t>
            </a:r>
          </a:p>
        </p:txBody>
      </p:sp>
      <p:sp>
        <p:nvSpPr>
          <p:cNvPr id="43" name="Marcador de texto 10">
            <a:extLst>
              <a:ext uri="{FF2B5EF4-FFF2-40B4-BE49-F238E27FC236}">
                <a16:creationId xmlns:a16="http://schemas.microsoft.com/office/drawing/2014/main" id="{822CAEC7-C513-41B6-9F77-3D5481F849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00779" y="5623564"/>
            <a:ext cx="2487705" cy="435631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Agregar 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C03895-E987-4148-AB13-798D65CB7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2238083" y="2746661"/>
            <a:ext cx="4907372" cy="107615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MX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22897451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ozca al equipo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0A64182B-9BBA-4B44-BC53-045107E9371D}"/>
              </a:ext>
            </a:extLst>
          </p:cNvPr>
          <p:cNvSpPr/>
          <p:nvPr userDrawn="1"/>
        </p:nvSpPr>
        <p:spPr>
          <a:xfrm>
            <a:off x="2754086" y="0"/>
            <a:ext cx="943791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 noProof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7DA1795-FD62-4E99-989E-A14C0571A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 noProof="0"/>
              <a:t>03/8/20XX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F25EE35-717E-4E9F-A75B-366341B39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 noProof="0"/>
              <a:t>PRESENTACIÓN DE VENTAS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43C606A6-DC50-4DDF-8621-3D530D52B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8" name="Marcador de posición de imagen 9">
            <a:extLst>
              <a:ext uri="{FF2B5EF4-FFF2-40B4-BE49-F238E27FC236}">
                <a16:creationId xmlns:a16="http://schemas.microsoft.com/office/drawing/2014/main" id="{9DE112EE-5EA4-49AF-8AF9-754D30C1448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58452" y="1190975"/>
            <a:ext cx="1415744" cy="119374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s-MX" noProof="0"/>
              <a:t>Haz clic para agregar foto</a:t>
            </a:r>
          </a:p>
        </p:txBody>
      </p:sp>
      <p:sp>
        <p:nvSpPr>
          <p:cNvPr id="9" name="Marcador de texto 10">
            <a:extLst>
              <a:ext uri="{FF2B5EF4-FFF2-40B4-BE49-F238E27FC236}">
                <a16:creationId xmlns:a16="http://schemas.microsoft.com/office/drawing/2014/main" id="{63210BF0-55FD-4D41-9458-4492BAD292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74958" y="2442078"/>
            <a:ext cx="1982733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Agregar nombre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A739369F-4EDD-4B19-8395-084759667B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74958" y="2746735"/>
            <a:ext cx="1982733" cy="617787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Agregar título</a:t>
            </a:r>
          </a:p>
        </p:txBody>
      </p:sp>
      <p:sp>
        <p:nvSpPr>
          <p:cNvPr id="17" name="Marcador de posición de imagen 9">
            <a:extLst>
              <a:ext uri="{FF2B5EF4-FFF2-40B4-BE49-F238E27FC236}">
                <a16:creationId xmlns:a16="http://schemas.microsoft.com/office/drawing/2014/main" id="{A72E3657-9D29-484E-819B-67EA4ADC47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858792" y="1190975"/>
            <a:ext cx="1415744" cy="119374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s-MX" noProof="0"/>
              <a:t>Haz clic para agregar foto</a:t>
            </a:r>
          </a:p>
        </p:txBody>
      </p:sp>
      <p:sp>
        <p:nvSpPr>
          <p:cNvPr id="18" name="Marcador de texto 10">
            <a:extLst>
              <a:ext uri="{FF2B5EF4-FFF2-40B4-BE49-F238E27FC236}">
                <a16:creationId xmlns:a16="http://schemas.microsoft.com/office/drawing/2014/main" id="{3E59867B-1A93-4A9B-9C2E-AE7B5FCF510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75298" y="2442078"/>
            <a:ext cx="1982733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Agregar nombre</a:t>
            </a:r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690192BD-CD3C-44D3-9A9A-8782B80F76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75298" y="2746735"/>
            <a:ext cx="1982733" cy="617787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Agregar título</a:t>
            </a:r>
          </a:p>
        </p:txBody>
      </p:sp>
      <p:sp>
        <p:nvSpPr>
          <p:cNvPr id="20" name="Marcador de posición de imagen 9">
            <a:extLst>
              <a:ext uri="{FF2B5EF4-FFF2-40B4-BE49-F238E27FC236}">
                <a16:creationId xmlns:a16="http://schemas.microsoft.com/office/drawing/2014/main" id="{75E378BE-4D71-48F2-BA16-CCF8158EF7E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959132" y="1190975"/>
            <a:ext cx="1415744" cy="119374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s-MX" noProof="0"/>
              <a:t>Haz clic para agregar foto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80F28DC9-C26A-4D42-8BFA-540BB696E0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75638" y="2442078"/>
            <a:ext cx="1982733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Agregar nombre</a:t>
            </a:r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9642AD6D-085C-424D-B340-7731A4F95D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75638" y="2746735"/>
            <a:ext cx="1982733" cy="617787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Agregar título</a:t>
            </a:r>
          </a:p>
        </p:txBody>
      </p:sp>
      <p:sp>
        <p:nvSpPr>
          <p:cNvPr id="23" name="Marcador de posición de imagen 9">
            <a:extLst>
              <a:ext uri="{FF2B5EF4-FFF2-40B4-BE49-F238E27FC236}">
                <a16:creationId xmlns:a16="http://schemas.microsoft.com/office/drawing/2014/main" id="{9CD02B3D-3B05-4CE4-98EF-4772E813751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0059471" y="1190975"/>
            <a:ext cx="1415744" cy="119374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s-MX" noProof="0"/>
              <a:t>Haz clic para agregar foto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758AF150-35C5-4E99-97F8-798A80E52A7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775977" y="2442078"/>
            <a:ext cx="1982733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Agregar nombre</a:t>
            </a:r>
          </a:p>
        </p:txBody>
      </p:sp>
      <p:sp>
        <p:nvSpPr>
          <p:cNvPr id="25" name="Marcador de texto 10">
            <a:extLst>
              <a:ext uri="{FF2B5EF4-FFF2-40B4-BE49-F238E27FC236}">
                <a16:creationId xmlns:a16="http://schemas.microsoft.com/office/drawing/2014/main" id="{B02EB253-A55A-4EC6-A5A8-ABACCF75D01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75977" y="2746735"/>
            <a:ext cx="1982733" cy="617787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Agregar título</a:t>
            </a:r>
          </a:p>
        </p:txBody>
      </p:sp>
      <p:sp>
        <p:nvSpPr>
          <p:cNvPr id="26" name="Marcador de posición de imagen 9">
            <a:extLst>
              <a:ext uri="{FF2B5EF4-FFF2-40B4-BE49-F238E27FC236}">
                <a16:creationId xmlns:a16="http://schemas.microsoft.com/office/drawing/2014/main" id="{1A02BB49-28DB-48E5-8959-D36C9840302C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758452" y="3742368"/>
            <a:ext cx="1415744" cy="119374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s-MX" noProof="0"/>
              <a:t>Haz clic para agregar foto</a:t>
            </a:r>
          </a:p>
        </p:txBody>
      </p:sp>
      <p:sp>
        <p:nvSpPr>
          <p:cNvPr id="27" name="Marcador de texto 10">
            <a:extLst>
              <a:ext uri="{FF2B5EF4-FFF2-40B4-BE49-F238E27FC236}">
                <a16:creationId xmlns:a16="http://schemas.microsoft.com/office/drawing/2014/main" id="{03C6BE33-794C-464D-886A-DB31DC137B0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74958" y="4993471"/>
            <a:ext cx="1982733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Agregar nombre</a:t>
            </a:r>
          </a:p>
        </p:txBody>
      </p:sp>
      <p:sp>
        <p:nvSpPr>
          <p:cNvPr id="28" name="Marcador de texto 10">
            <a:extLst>
              <a:ext uri="{FF2B5EF4-FFF2-40B4-BE49-F238E27FC236}">
                <a16:creationId xmlns:a16="http://schemas.microsoft.com/office/drawing/2014/main" id="{51088B84-C9AE-4E0F-BE0B-7691872F789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74958" y="5298128"/>
            <a:ext cx="1982733" cy="58099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Agregar título</a:t>
            </a:r>
          </a:p>
        </p:txBody>
      </p:sp>
      <p:sp>
        <p:nvSpPr>
          <p:cNvPr id="29" name="Marcador de posición de imagen 9">
            <a:extLst>
              <a:ext uri="{FF2B5EF4-FFF2-40B4-BE49-F238E27FC236}">
                <a16:creationId xmlns:a16="http://schemas.microsoft.com/office/drawing/2014/main" id="{EC807298-9742-4D0C-86D4-A25C5ED3069C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858792" y="3742368"/>
            <a:ext cx="1415744" cy="119374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s-MX" noProof="0"/>
              <a:t>Haz clic para agregar foto</a:t>
            </a:r>
          </a:p>
        </p:txBody>
      </p:sp>
      <p:sp>
        <p:nvSpPr>
          <p:cNvPr id="30" name="Marcador de texto 10">
            <a:extLst>
              <a:ext uri="{FF2B5EF4-FFF2-40B4-BE49-F238E27FC236}">
                <a16:creationId xmlns:a16="http://schemas.microsoft.com/office/drawing/2014/main" id="{7B94081A-B2B7-439C-B7CA-91A63FB88DF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5298" y="4993471"/>
            <a:ext cx="1982733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Agregar nombre</a:t>
            </a:r>
          </a:p>
        </p:txBody>
      </p:sp>
      <p:sp>
        <p:nvSpPr>
          <p:cNvPr id="31" name="Marcador de texto 10">
            <a:extLst>
              <a:ext uri="{FF2B5EF4-FFF2-40B4-BE49-F238E27FC236}">
                <a16:creationId xmlns:a16="http://schemas.microsoft.com/office/drawing/2014/main" id="{875898E2-098E-4BDE-8BA8-C1D0755D7E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75298" y="5298128"/>
            <a:ext cx="1982733" cy="58099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Agregar título</a:t>
            </a:r>
          </a:p>
        </p:txBody>
      </p:sp>
      <p:sp>
        <p:nvSpPr>
          <p:cNvPr id="32" name="Marcador de posición de imagen 9">
            <a:extLst>
              <a:ext uri="{FF2B5EF4-FFF2-40B4-BE49-F238E27FC236}">
                <a16:creationId xmlns:a16="http://schemas.microsoft.com/office/drawing/2014/main" id="{EEB78526-379C-43C5-ABE7-2F184FC309A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959132" y="3742368"/>
            <a:ext cx="1415744" cy="119374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s-MX" noProof="0"/>
              <a:t>Haz clic para agregar foto</a:t>
            </a:r>
          </a:p>
        </p:txBody>
      </p:sp>
      <p:sp>
        <p:nvSpPr>
          <p:cNvPr id="33" name="Marcador de texto 10">
            <a:extLst>
              <a:ext uri="{FF2B5EF4-FFF2-40B4-BE49-F238E27FC236}">
                <a16:creationId xmlns:a16="http://schemas.microsoft.com/office/drawing/2014/main" id="{FAA9378E-4336-4D84-9033-052E57D5470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75638" y="4993471"/>
            <a:ext cx="1982733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Agregar nombre</a:t>
            </a:r>
          </a:p>
        </p:txBody>
      </p:sp>
      <p:sp>
        <p:nvSpPr>
          <p:cNvPr id="34" name="Marcador de texto 10">
            <a:extLst>
              <a:ext uri="{FF2B5EF4-FFF2-40B4-BE49-F238E27FC236}">
                <a16:creationId xmlns:a16="http://schemas.microsoft.com/office/drawing/2014/main" id="{4AF0D6AA-392E-489E-8457-370F653057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75638" y="5298128"/>
            <a:ext cx="1982733" cy="58099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Agregar título</a:t>
            </a:r>
          </a:p>
        </p:txBody>
      </p:sp>
      <p:sp>
        <p:nvSpPr>
          <p:cNvPr id="35" name="Marcador de posición de imagen 9">
            <a:extLst>
              <a:ext uri="{FF2B5EF4-FFF2-40B4-BE49-F238E27FC236}">
                <a16:creationId xmlns:a16="http://schemas.microsoft.com/office/drawing/2014/main" id="{515D701A-667D-41D8-B25B-72B088C7E9E4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0059471" y="3742368"/>
            <a:ext cx="1415744" cy="119374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s-MX" noProof="0"/>
              <a:t>Haz clic para agregar foto</a:t>
            </a:r>
          </a:p>
        </p:txBody>
      </p:sp>
      <p:sp>
        <p:nvSpPr>
          <p:cNvPr id="36" name="Marcador de texto 10">
            <a:extLst>
              <a:ext uri="{FF2B5EF4-FFF2-40B4-BE49-F238E27FC236}">
                <a16:creationId xmlns:a16="http://schemas.microsoft.com/office/drawing/2014/main" id="{D0AB2C67-89B8-459B-BB18-3655BA5AB35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75977" y="4993471"/>
            <a:ext cx="1982733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Agregar nombre</a:t>
            </a:r>
          </a:p>
        </p:txBody>
      </p:sp>
      <p:sp>
        <p:nvSpPr>
          <p:cNvPr id="37" name="Marcador de texto 10">
            <a:extLst>
              <a:ext uri="{FF2B5EF4-FFF2-40B4-BE49-F238E27FC236}">
                <a16:creationId xmlns:a16="http://schemas.microsoft.com/office/drawing/2014/main" id="{88DB254D-C387-4A49-A475-DA300A71317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75977" y="5298128"/>
            <a:ext cx="1982733" cy="58099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Agregar título</a:t>
            </a: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3C00339E-E516-47A3-98FD-7904488645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332219" y="2746661"/>
            <a:ext cx="4907372" cy="107615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MX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710110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E516B3E-BF5D-4CBE-AA15-FEAD2B0B9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 noProof="0"/>
              <a:t>03/8/20XX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AC6F15C-2031-4B28-91FF-8532EFEE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 noProof="0"/>
              <a:t>PRESENTACIÓN DE VENTAS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12847681-AA55-4F94-8741-812FB3628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0FB5880F-F841-4DE6-B266-C373510AF249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 noProof="0"/>
          </a:p>
        </p:txBody>
      </p:sp>
      <p:sp>
        <p:nvSpPr>
          <p:cNvPr id="28" name="Marcador de texto 10">
            <a:extLst>
              <a:ext uri="{FF2B5EF4-FFF2-40B4-BE49-F238E27FC236}">
                <a16:creationId xmlns:a16="http://schemas.microsoft.com/office/drawing/2014/main" id="{388B7164-58B7-4BB5-998B-0E7F664D92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 rot="16200000">
            <a:off x="562550" y="3063183"/>
            <a:ext cx="2387816" cy="44876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un título</a:t>
            </a:r>
          </a:p>
        </p:txBody>
      </p:sp>
      <p:sp>
        <p:nvSpPr>
          <p:cNvPr id="29" name="Marcador de texto 10">
            <a:extLst>
              <a:ext uri="{FF2B5EF4-FFF2-40B4-BE49-F238E27FC236}">
                <a16:creationId xmlns:a16="http://schemas.microsoft.com/office/drawing/2014/main" id="{4CB6F5B2-F117-4AD5-9C54-96006D152F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 rot="16200000">
            <a:off x="3226739" y="3063183"/>
            <a:ext cx="2387816" cy="44876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un título</a:t>
            </a:r>
          </a:p>
        </p:txBody>
      </p:sp>
      <p:sp>
        <p:nvSpPr>
          <p:cNvPr id="30" name="Marcador de texto 10">
            <a:extLst>
              <a:ext uri="{FF2B5EF4-FFF2-40B4-BE49-F238E27FC236}">
                <a16:creationId xmlns:a16="http://schemas.microsoft.com/office/drawing/2014/main" id="{60636773-D205-448C-8DD8-8BBC3AFC25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5857430" y="3063181"/>
            <a:ext cx="2387816" cy="44876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un título</a:t>
            </a:r>
          </a:p>
        </p:txBody>
      </p:sp>
      <p:sp>
        <p:nvSpPr>
          <p:cNvPr id="31" name="Marcador de texto 10">
            <a:extLst>
              <a:ext uri="{FF2B5EF4-FFF2-40B4-BE49-F238E27FC236}">
                <a16:creationId xmlns:a16="http://schemas.microsoft.com/office/drawing/2014/main" id="{6CD4F0A7-B003-44EA-AD28-A4B13CCE892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8520742" y="3063180"/>
            <a:ext cx="2387816" cy="44876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un título</a:t>
            </a:r>
          </a:p>
        </p:txBody>
      </p:sp>
      <p:sp>
        <p:nvSpPr>
          <p:cNvPr id="32" name="Marcador de texto 10">
            <a:extLst>
              <a:ext uri="{FF2B5EF4-FFF2-40B4-BE49-F238E27FC236}">
                <a16:creationId xmlns:a16="http://schemas.microsoft.com/office/drawing/2014/main" id="{3CEEA233-6913-4525-8B47-39C2814EEF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5154557"/>
            <a:ext cx="2449286" cy="1003155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33" name="Marcador de texto 10">
            <a:extLst>
              <a:ext uri="{FF2B5EF4-FFF2-40B4-BE49-F238E27FC236}">
                <a16:creationId xmlns:a16="http://schemas.microsoft.com/office/drawing/2014/main" id="{718C63E6-2425-4D8D-99C9-99B35F978A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4525420"/>
            <a:ext cx="2449286" cy="639192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un subtítulo</a:t>
            </a:r>
          </a:p>
        </p:txBody>
      </p:sp>
      <p:sp>
        <p:nvSpPr>
          <p:cNvPr id="34" name="Marcador de texto 10">
            <a:extLst>
              <a:ext uri="{FF2B5EF4-FFF2-40B4-BE49-F238E27FC236}">
                <a16:creationId xmlns:a16="http://schemas.microsoft.com/office/drawing/2014/main" id="{AEB3CF35-C4EC-42DA-B265-89015DF035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36069" y="5154557"/>
            <a:ext cx="2449286" cy="1003155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35" name="Marcador de texto 10">
            <a:extLst>
              <a:ext uri="{FF2B5EF4-FFF2-40B4-BE49-F238E27FC236}">
                <a16:creationId xmlns:a16="http://schemas.microsoft.com/office/drawing/2014/main" id="{A1B05A3F-5647-4FA8-AAB1-0438B6F6DD1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36069" y="4525420"/>
            <a:ext cx="2449286" cy="639192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un subtítulo</a:t>
            </a:r>
          </a:p>
        </p:txBody>
      </p:sp>
      <p:sp>
        <p:nvSpPr>
          <p:cNvPr id="36" name="Marcador de texto 10">
            <a:extLst>
              <a:ext uri="{FF2B5EF4-FFF2-40B4-BE49-F238E27FC236}">
                <a16:creationId xmlns:a16="http://schemas.microsoft.com/office/drawing/2014/main" id="{67059F7A-88D8-4E2F-A6F4-6CF5F194D54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909" y="5154557"/>
            <a:ext cx="2449286" cy="1003155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37" name="Marcador de texto 10">
            <a:extLst>
              <a:ext uri="{FF2B5EF4-FFF2-40B4-BE49-F238E27FC236}">
                <a16:creationId xmlns:a16="http://schemas.microsoft.com/office/drawing/2014/main" id="{CB25228C-31FC-4E25-80B1-8FAD0909BE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11909" y="4525420"/>
            <a:ext cx="2449286" cy="639192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un subtítulo</a:t>
            </a:r>
          </a:p>
        </p:txBody>
      </p:sp>
      <p:sp>
        <p:nvSpPr>
          <p:cNvPr id="38" name="Marcador de texto 10">
            <a:extLst>
              <a:ext uri="{FF2B5EF4-FFF2-40B4-BE49-F238E27FC236}">
                <a16:creationId xmlns:a16="http://schemas.microsoft.com/office/drawing/2014/main" id="{E3BCA350-B685-4ADC-9FC8-23180729767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04516" y="5154557"/>
            <a:ext cx="2449286" cy="1003155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39" name="Marcador de texto 10">
            <a:extLst>
              <a:ext uri="{FF2B5EF4-FFF2-40B4-BE49-F238E27FC236}">
                <a16:creationId xmlns:a16="http://schemas.microsoft.com/office/drawing/2014/main" id="{F75319BC-EF3B-4B55-9663-E04ED5DBC8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04516" y="4525420"/>
            <a:ext cx="2449286" cy="639192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un subtítulo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FE10C144-C9A1-43BD-9C8A-183A065E24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7694" y="658420"/>
            <a:ext cx="3472731" cy="66596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s-MX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1786022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bre nosot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D96E7A44-0539-4C8E-ABEB-E56B131C4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29326" y="2152651"/>
            <a:ext cx="6162674" cy="29098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 noProof="0"/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200CB7D0-0851-45AD-932F-0A0BD59CCB0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466726"/>
            <a:ext cx="6848474" cy="6391274"/>
          </a:xfrm>
          <a:custGeom>
            <a:avLst/>
            <a:gdLst>
              <a:gd name="connsiteX0" fmla="*/ 0 w 6848474"/>
              <a:gd name="connsiteY0" fmla="*/ 0 h 6391274"/>
              <a:gd name="connsiteX1" fmla="*/ 6848474 w 6848474"/>
              <a:gd name="connsiteY1" fmla="*/ 0 h 6391274"/>
              <a:gd name="connsiteX2" fmla="*/ 6848474 w 6848474"/>
              <a:gd name="connsiteY2" fmla="*/ 1685925 h 6391274"/>
              <a:gd name="connsiteX3" fmla="*/ 6029325 w 6848474"/>
              <a:gd name="connsiteY3" fmla="*/ 1685925 h 6391274"/>
              <a:gd name="connsiteX4" fmla="*/ 6029325 w 6848474"/>
              <a:gd name="connsiteY4" fmla="*/ 4595813 h 6391274"/>
              <a:gd name="connsiteX5" fmla="*/ 6848474 w 6848474"/>
              <a:gd name="connsiteY5" fmla="*/ 4595813 h 6391274"/>
              <a:gd name="connsiteX6" fmla="*/ 6848474 w 6848474"/>
              <a:gd name="connsiteY6" fmla="*/ 6391274 h 6391274"/>
              <a:gd name="connsiteX7" fmla="*/ 0 w 6848474"/>
              <a:gd name="connsiteY7" fmla="*/ 6391274 h 639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48474" h="6391274">
                <a:moveTo>
                  <a:pt x="0" y="0"/>
                </a:moveTo>
                <a:lnTo>
                  <a:pt x="6848474" y="0"/>
                </a:lnTo>
                <a:lnTo>
                  <a:pt x="6848474" y="1685925"/>
                </a:lnTo>
                <a:lnTo>
                  <a:pt x="6029325" y="1685925"/>
                </a:lnTo>
                <a:lnTo>
                  <a:pt x="6029325" y="4595813"/>
                </a:lnTo>
                <a:lnTo>
                  <a:pt x="6848474" y="4595813"/>
                </a:lnTo>
                <a:lnTo>
                  <a:pt x="6848474" y="6391274"/>
                </a:lnTo>
                <a:lnTo>
                  <a:pt x="0" y="6391274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s-MX" noProof="0"/>
              <a:t>Haz clic para agregar una foto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E0C0B0C-9F99-4C31-993B-EB072ABAD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MX" noProof="0"/>
              <a:t>03/8/20XX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32CDF4-F0E3-4D07-89C6-5ABCCDDD8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MX" noProof="0"/>
              <a:t>PRESENTACIÓN DE VENTAS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5BDA5F-715E-4514-9476-437B3EB01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fld id="{BF860B6F-2FE3-4DE6-9496-980E987E7466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9D38E0F-D52F-4777-9D68-D30CB3B8C8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24625" y="2624137"/>
            <a:ext cx="5172075" cy="2033588"/>
          </a:xfrm>
        </p:spPr>
        <p:txBody>
          <a:bodyPr rtlCol="0">
            <a:no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6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1E083E92-8775-41F5-A992-0786A40813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92272" y="671808"/>
            <a:ext cx="3661528" cy="639192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MX" noProof="0"/>
              <a:t>Haz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32762927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0502A0C2-BC21-4E10-B50C-353B8CBD7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4985" y="1057275"/>
            <a:ext cx="6015990" cy="3457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 noProof="0"/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7B548780-9B3B-47BB-AA7B-928FA50A6A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057275"/>
            <a:ext cx="12191999" cy="5295900"/>
          </a:xfrm>
          <a:custGeom>
            <a:avLst/>
            <a:gdLst>
              <a:gd name="connsiteX0" fmla="*/ 0 w 12191999"/>
              <a:gd name="connsiteY0" fmla="*/ 0 h 5295900"/>
              <a:gd name="connsiteX1" fmla="*/ 514985 w 12191999"/>
              <a:gd name="connsiteY1" fmla="*/ 0 h 5295900"/>
              <a:gd name="connsiteX2" fmla="*/ 514985 w 12191999"/>
              <a:gd name="connsiteY2" fmla="*/ 3457576 h 5295900"/>
              <a:gd name="connsiteX3" fmla="*/ 6530975 w 12191999"/>
              <a:gd name="connsiteY3" fmla="*/ 3457576 h 5295900"/>
              <a:gd name="connsiteX4" fmla="*/ 6530975 w 12191999"/>
              <a:gd name="connsiteY4" fmla="*/ 0 h 5295900"/>
              <a:gd name="connsiteX5" fmla="*/ 12191999 w 12191999"/>
              <a:gd name="connsiteY5" fmla="*/ 0 h 5295900"/>
              <a:gd name="connsiteX6" fmla="*/ 12191999 w 12191999"/>
              <a:gd name="connsiteY6" fmla="*/ 5295900 h 5295900"/>
              <a:gd name="connsiteX7" fmla="*/ 0 w 12191999"/>
              <a:gd name="connsiteY7" fmla="*/ 5295900 h 529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5295900">
                <a:moveTo>
                  <a:pt x="0" y="0"/>
                </a:moveTo>
                <a:lnTo>
                  <a:pt x="514985" y="0"/>
                </a:lnTo>
                <a:lnTo>
                  <a:pt x="514985" y="3457576"/>
                </a:lnTo>
                <a:lnTo>
                  <a:pt x="6530975" y="3457576"/>
                </a:lnTo>
                <a:lnTo>
                  <a:pt x="6530975" y="0"/>
                </a:lnTo>
                <a:lnTo>
                  <a:pt x="12191999" y="0"/>
                </a:lnTo>
                <a:lnTo>
                  <a:pt x="12191999" y="5295900"/>
                </a:lnTo>
                <a:lnTo>
                  <a:pt x="0" y="52959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s-MX" noProof="0"/>
              <a:t>Haz clic para agregar una foto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B2958E2-130A-401C-B53D-DCC769627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 noProof="0"/>
              <a:t>03/8/20XX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178FE4-D7D1-40CE-9190-C68702FED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 noProof="0"/>
              <a:t>PRESENTACIÓN DE VENTAS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F4AC4996-95A4-4EC0-BF6E-7C2FACB7C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7" name="Marcador de texto 10">
            <a:extLst>
              <a:ext uri="{FF2B5EF4-FFF2-40B4-BE49-F238E27FC236}">
                <a16:creationId xmlns:a16="http://schemas.microsoft.com/office/drawing/2014/main" id="{6332CD16-89CC-43FA-B7BF-06786B4648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6354" y="1547271"/>
            <a:ext cx="5172932" cy="2581276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127734DB-D9FF-4945-91EF-DB146D8348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82250" y="762308"/>
            <a:ext cx="5783657" cy="66596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es-MX" noProof="0"/>
              <a:t>Haz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17969904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32FB6A2A-F24A-4E64-A207-404C8CC7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10600" y="2132410"/>
            <a:ext cx="3581400" cy="23169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 noProof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29E19EA-E986-4004-8C5B-712009E7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 noProof="0"/>
              <a:t>03/8/20XX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3512B16-8A8E-4099-ACE3-946220C63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MX" noProof="0"/>
              <a:t>PRESENTACIÓN DE VENTAS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77D8AF2A-C932-41B3-957E-9888020CD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47D0C286-3FF6-4839-AE38-6F404BF0560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1809750" y="466725"/>
            <a:ext cx="7834312" cy="5924550"/>
          </a:xfrm>
          <a:custGeom>
            <a:avLst/>
            <a:gdLst>
              <a:gd name="connsiteX0" fmla="*/ 7834312 w 7834312"/>
              <a:gd name="connsiteY0" fmla="*/ 0 h 5924550"/>
              <a:gd name="connsiteX1" fmla="*/ 0 w 7834312"/>
              <a:gd name="connsiteY1" fmla="*/ 0 h 5924550"/>
              <a:gd name="connsiteX2" fmla="*/ 0 w 7834312"/>
              <a:gd name="connsiteY2" fmla="*/ 1665685 h 5924550"/>
              <a:gd name="connsiteX3" fmla="*/ 1033462 w 7834312"/>
              <a:gd name="connsiteY3" fmla="*/ 1665685 h 5924550"/>
              <a:gd name="connsiteX4" fmla="*/ 1033462 w 7834312"/>
              <a:gd name="connsiteY4" fmla="*/ 3982640 h 5924550"/>
              <a:gd name="connsiteX5" fmla="*/ 0 w 7834312"/>
              <a:gd name="connsiteY5" fmla="*/ 3982640 h 5924550"/>
              <a:gd name="connsiteX6" fmla="*/ 0 w 7834312"/>
              <a:gd name="connsiteY6" fmla="*/ 5924550 h 5924550"/>
              <a:gd name="connsiteX7" fmla="*/ 7834312 w 7834312"/>
              <a:gd name="connsiteY7" fmla="*/ 5924550 h 59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34312" h="5924550">
                <a:moveTo>
                  <a:pt x="7834312" y="0"/>
                </a:moveTo>
                <a:lnTo>
                  <a:pt x="0" y="0"/>
                </a:lnTo>
                <a:lnTo>
                  <a:pt x="0" y="1665685"/>
                </a:lnTo>
                <a:lnTo>
                  <a:pt x="1033462" y="1665685"/>
                </a:lnTo>
                <a:lnTo>
                  <a:pt x="1033462" y="3982640"/>
                </a:lnTo>
                <a:lnTo>
                  <a:pt x="0" y="3982640"/>
                </a:lnTo>
                <a:lnTo>
                  <a:pt x="0" y="5924550"/>
                </a:lnTo>
                <a:lnTo>
                  <a:pt x="7834312" y="592455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s-MX" noProof="0"/>
              <a:t>Haz clic para agregar una foto</a:t>
            </a:r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88038514-112A-4AE2-BA52-286C38492F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10675" y="2579352"/>
            <a:ext cx="2381250" cy="1423068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C27393D-ACFC-4AC9-93A3-FE24F0D12E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129259" y="3009387"/>
            <a:ext cx="4138612" cy="56299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MX" noProof="0"/>
              <a:t>Haz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1016349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85760CB-267C-4B96-8D93-EA7752305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 noProof="0"/>
              <a:t>03/8/20XX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D5F8915-ABFD-4CAE-AC61-1E1B2B1C6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 noProof="0"/>
              <a:t>PRESENTACIÓN DE VENTAS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7F7218A-692D-4EB0-817E-60AFD432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es-MX" noProof="0" smtClean="0"/>
              <a:t>‹Nº›</a:t>
            </a:fld>
            <a:endParaRPr lang="es-MX" noProof="0"/>
          </a:p>
        </p:txBody>
      </p:sp>
      <p:sp>
        <p:nvSpPr>
          <p:cNvPr id="9" name="Marcador de texto 10">
            <a:extLst>
              <a:ext uri="{FF2B5EF4-FFF2-40B4-BE49-F238E27FC236}">
                <a16:creationId xmlns:a16="http://schemas.microsoft.com/office/drawing/2014/main" id="{D5A4AB60-E1AB-4239-BFC7-C10A235B18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700899"/>
            <a:ext cx="3281555" cy="147269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53300DCB-9114-4ADF-8664-EFDD2C7A6E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2321396"/>
            <a:ext cx="3281555" cy="42639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un subtítulo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6B69E913-93AE-4878-BA45-C2A83F5AC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8200" y="4683183"/>
            <a:ext cx="3281555" cy="1067648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12" name="Marcador de texto 10">
            <a:extLst>
              <a:ext uri="{FF2B5EF4-FFF2-40B4-BE49-F238E27FC236}">
                <a16:creationId xmlns:a16="http://schemas.microsoft.com/office/drawing/2014/main" id="{EF306DC8-5642-4A13-B67A-9BF5A74DB8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8200" y="4303679"/>
            <a:ext cx="3281555" cy="42639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un subtítulo</a:t>
            </a:r>
          </a:p>
        </p:txBody>
      </p:sp>
      <p:sp>
        <p:nvSpPr>
          <p:cNvPr id="13" name="Marcador de texto 10">
            <a:extLst>
              <a:ext uri="{FF2B5EF4-FFF2-40B4-BE49-F238E27FC236}">
                <a16:creationId xmlns:a16="http://schemas.microsoft.com/office/drawing/2014/main" id="{CC0CA179-9852-4BA8-8E7D-8C5F43775E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65159" y="2715236"/>
            <a:ext cx="3281555" cy="147269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651735A5-9931-4467-9BBD-D622219F38F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65159" y="2335733"/>
            <a:ext cx="3281555" cy="42639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un subtítulo</a:t>
            </a:r>
          </a:p>
        </p:txBody>
      </p:sp>
      <p:sp>
        <p:nvSpPr>
          <p:cNvPr id="15" name="Marcador de texto 10">
            <a:extLst>
              <a:ext uri="{FF2B5EF4-FFF2-40B4-BE49-F238E27FC236}">
                <a16:creationId xmlns:a16="http://schemas.microsoft.com/office/drawing/2014/main" id="{75467CBB-A84A-4371-9C2F-3BD7181223E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65159" y="4697520"/>
            <a:ext cx="3281555" cy="1067648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5E96B9F0-428C-454F-A050-D0D8E871428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65159" y="4318016"/>
            <a:ext cx="3281555" cy="42639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un subtítulo</a:t>
            </a:r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DBEB11F1-0872-4500-8CBB-63D9F6BBA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89832" y="2715236"/>
            <a:ext cx="3281555" cy="147269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18" name="Marcador de texto 10">
            <a:extLst>
              <a:ext uri="{FF2B5EF4-FFF2-40B4-BE49-F238E27FC236}">
                <a16:creationId xmlns:a16="http://schemas.microsoft.com/office/drawing/2014/main" id="{1D1E8BAA-941F-4D25-92A6-7E9A2C3664C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9832" y="2335733"/>
            <a:ext cx="3281555" cy="42639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un subtítulo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9A7E5E59-1A85-4D6C-9DFC-E288DD5ABE98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67B2D7D-08A6-4C69-B43C-2288E5BBD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574" y="658420"/>
            <a:ext cx="6408851" cy="66596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s-MX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256917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24">
            <a:extLst>
              <a:ext uri="{FF2B5EF4-FFF2-40B4-BE49-F238E27FC236}">
                <a16:creationId xmlns:a16="http://schemas.microsoft.com/office/drawing/2014/main" id="{DCFDE121-67A1-407B-A6E2-D5B255A4F712}"/>
              </a:ext>
            </a:extLst>
          </p:cNvPr>
          <p:cNvSpPr/>
          <p:nvPr userDrawn="1"/>
        </p:nvSpPr>
        <p:spPr>
          <a:xfrm>
            <a:off x="1282168" y="0"/>
            <a:ext cx="1855263" cy="4459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5C2B05-C32D-4F66-8BDA-0F4824844C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575672" y="4121035"/>
            <a:ext cx="3337712" cy="63919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s-MX" noProof="0"/>
              <a:t>Haga clic para agregar un título</a:t>
            </a:r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67AE0851-B0C9-475B-8AD9-7C6A141FDDE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414645" y="758825"/>
            <a:ext cx="599148" cy="600075"/>
          </a:xfrm>
        </p:spPr>
        <p:txBody>
          <a:bodyPr rtlCol="0" anchor="ctr"/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12" name="Marcador de texto 10">
            <a:extLst>
              <a:ext uri="{FF2B5EF4-FFF2-40B4-BE49-F238E27FC236}">
                <a16:creationId xmlns:a16="http://schemas.microsoft.com/office/drawing/2014/main" id="{32254E01-FD47-43F3-A74C-720A0EA4C24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4645" y="1388209"/>
            <a:ext cx="3281555" cy="42639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un subtítulo</a:t>
            </a:r>
          </a:p>
        </p:txBody>
      </p:sp>
      <p:sp>
        <p:nvSpPr>
          <p:cNvPr id="8" name="Marcador de texto 10">
            <a:extLst>
              <a:ext uri="{FF2B5EF4-FFF2-40B4-BE49-F238E27FC236}">
                <a16:creationId xmlns:a16="http://schemas.microsoft.com/office/drawing/2014/main" id="{9B911B77-02F4-42D2-8639-A3F7EAFB71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4645" y="1767713"/>
            <a:ext cx="3281555" cy="1125740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22" name="Marcador de posición de imagen 3">
            <a:extLst>
              <a:ext uri="{FF2B5EF4-FFF2-40B4-BE49-F238E27FC236}">
                <a16:creationId xmlns:a16="http://schemas.microsoft.com/office/drawing/2014/main" id="{0FBF118A-5599-4A55-9939-8075D74851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14645" y="3251858"/>
            <a:ext cx="599148" cy="600075"/>
          </a:xfrm>
        </p:spPr>
        <p:txBody>
          <a:bodyPr rtlCol="0" anchor="ctr"/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066BB17E-99F0-43A3-99AA-F928695311F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4645" y="3866925"/>
            <a:ext cx="3281555" cy="428891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un subtítulo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934F74CA-3E2F-4F3A-BE25-F8D9572179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14645" y="4248925"/>
            <a:ext cx="3281555" cy="1429216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27" name="Marcador de posición de imagen 3">
            <a:extLst>
              <a:ext uri="{FF2B5EF4-FFF2-40B4-BE49-F238E27FC236}">
                <a16:creationId xmlns:a16="http://schemas.microsoft.com/office/drawing/2014/main" id="{B5A383D6-9A09-46E4-8DD5-684C3B04E15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077157" y="773142"/>
            <a:ext cx="599148" cy="600075"/>
          </a:xfrm>
        </p:spPr>
        <p:txBody>
          <a:bodyPr rtlCol="0" anchor="ctr"/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13" name="Marcador de texto 10">
            <a:extLst>
              <a:ext uri="{FF2B5EF4-FFF2-40B4-BE49-F238E27FC236}">
                <a16:creationId xmlns:a16="http://schemas.microsoft.com/office/drawing/2014/main" id="{76D712C8-D0F1-407A-AAC4-D86C1FDDCD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2244" y="1388209"/>
            <a:ext cx="3281556" cy="42639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un subtítulo</a:t>
            </a:r>
          </a:p>
        </p:txBody>
      </p:sp>
      <p:sp>
        <p:nvSpPr>
          <p:cNvPr id="9" name="Marcador de texto 10">
            <a:extLst>
              <a:ext uri="{FF2B5EF4-FFF2-40B4-BE49-F238E27FC236}">
                <a16:creationId xmlns:a16="http://schemas.microsoft.com/office/drawing/2014/main" id="{41C731A4-58E7-4726-BFC7-23260BCD62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2244" y="1767713"/>
            <a:ext cx="3281556" cy="1125740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26" name="Marcador de posición de imagen 3">
            <a:extLst>
              <a:ext uri="{FF2B5EF4-FFF2-40B4-BE49-F238E27FC236}">
                <a16:creationId xmlns:a16="http://schemas.microsoft.com/office/drawing/2014/main" id="{533CF28F-2EF0-4DE6-AD35-043AAA87EEC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072244" y="3237794"/>
            <a:ext cx="599148" cy="600075"/>
          </a:xfrm>
        </p:spPr>
        <p:txBody>
          <a:bodyPr rtlCol="0" anchor="ctr"/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15" name="Marcador de texto 10">
            <a:extLst>
              <a:ext uri="{FF2B5EF4-FFF2-40B4-BE49-F238E27FC236}">
                <a16:creationId xmlns:a16="http://schemas.microsoft.com/office/drawing/2014/main" id="{098ABB59-CA95-470C-A29D-627B16E69E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72244" y="3866925"/>
            <a:ext cx="3281556" cy="428891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un subtítulo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FB571488-55CE-40DF-84B6-A5166E2BEF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2244" y="4248925"/>
            <a:ext cx="3281556" cy="1429216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7D15CF3-8EFD-40BC-B749-25F401BC1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 noProof="0"/>
              <a:t>03/8/20XX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8A1DB08D-5054-4577-AA1B-BA9D87CF8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 noProof="0"/>
              <a:t>PRESENTACIÓN DE VENTAS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FEF9931-2A77-46BF-822E-D503CEAF6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641616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ción general del produ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2">
            <a:extLst>
              <a:ext uri="{FF2B5EF4-FFF2-40B4-BE49-F238E27FC236}">
                <a16:creationId xmlns:a16="http://schemas.microsoft.com/office/drawing/2014/main" id="{693F3E0E-712E-4821-A89E-6727BD3825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466725"/>
            <a:ext cx="4858139" cy="5924550"/>
          </a:xfr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s-MX" noProof="0"/>
              <a:t>Haz clic para agregar una foto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94311D2-47FE-44C1-9B1C-179CAA338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es-MX" noProof="0"/>
              <a:t>03/8/20XX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EDFF648-B296-4801-91A9-A6868BFA7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es-MX" noProof="0"/>
              <a:t>PRESENTACIÓN DE VENTAS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364D7C8-0561-4530-BCD5-AB0BB1977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F860B6F-2FE3-4DE6-9496-980E987E7466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B50F7E33-83E1-4951-9CEC-14866D6A3C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98135" y="2759613"/>
            <a:ext cx="2824355" cy="1117566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4F01B4AA-8A2C-488B-A306-BC09BA1C66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98135" y="2176946"/>
            <a:ext cx="2824355" cy="58153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un subtítulo</a:t>
            </a:r>
          </a:p>
        </p:txBody>
      </p:sp>
      <p:sp>
        <p:nvSpPr>
          <p:cNvPr id="12" name="Marcador de texto 10">
            <a:extLst>
              <a:ext uri="{FF2B5EF4-FFF2-40B4-BE49-F238E27FC236}">
                <a16:creationId xmlns:a16="http://schemas.microsoft.com/office/drawing/2014/main" id="{C79840D9-3F3D-4DFB-9592-867BB8CA12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45966" y="2759613"/>
            <a:ext cx="2595758" cy="1117566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13" name="Marcador de texto 10">
            <a:extLst>
              <a:ext uri="{FF2B5EF4-FFF2-40B4-BE49-F238E27FC236}">
                <a16:creationId xmlns:a16="http://schemas.microsoft.com/office/drawing/2014/main" id="{32DFBC7C-0887-40D8-93DA-CBE9F58B1C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845966" y="2176946"/>
            <a:ext cx="2595758" cy="58153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un subtítulo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C3C60B52-4450-4317-A5DF-A3E617C12A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98135" y="4712146"/>
            <a:ext cx="2824355" cy="1117566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15" name="Marcador de texto 10">
            <a:extLst>
              <a:ext uri="{FF2B5EF4-FFF2-40B4-BE49-F238E27FC236}">
                <a16:creationId xmlns:a16="http://schemas.microsoft.com/office/drawing/2014/main" id="{75F1DE6B-CBDA-40EB-A055-4FDC09ACC6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98135" y="4129479"/>
            <a:ext cx="2824355" cy="58153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un subtítulo</a:t>
            </a:r>
          </a:p>
        </p:txBody>
      </p: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A9593E99-8D88-45AD-83AF-7F7F9AB693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45966" y="4712146"/>
            <a:ext cx="2595758" cy="1117566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D95823CC-CA7F-4F5B-B442-48A39696933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45966" y="4129479"/>
            <a:ext cx="2595758" cy="58153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un subtítulo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8F87501-8949-4796-90C5-50D20B54A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6411" y="941112"/>
            <a:ext cx="6074545" cy="63919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983367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tajas del produ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E70A3F71-78A0-4742-B701-4A1489F5A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169108"/>
            <a:ext cx="4243755" cy="20771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 noProof="0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2CB7E97A-4B46-429D-80E3-5A2E689EFA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75" y="466724"/>
            <a:ext cx="9191625" cy="6391275"/>
          </a:xfrm>
          <a:custGeom>
            <a:avLst/>
            <a:gdLst>
              <a:gd name="connsiteX0" fmla="*/ 0 w 9191625"/>
              <a:gd name="connsiteY0" fmla="*/ 0 h 6391275"/>
              <a:gd name="connsiteX1" fmla="*/ 9191625 w 9191625"/>
              <a:gd name="connsiteY1" fmla="*/ 0 h 6391275"/>
              <a:gd name="connsiteX2" fmla="*/ 9191625 w 9191625"/>
              <a:gd name="connsiteY2" fmla="*/ 6391275 h 6391275"/>
              <a:gd name="connsiteX3" fmla="*/ 0 w 9191625"/>
              <a:gd name="connsiteY3" fmla="*/ 6391275 h 6391275"/>
              <a:gd name="connsiteX4" fmla="*/ 0 w 9191625"/>
              <a:gd name="connsiteY4" fmla="*/ 4779506 h 6391275"/>
              <a:gd name="connsiteX5" fmla="*/ 1243380 w 9191625"/>
              <a:gd name="connsiteY5" fmla="*/ 4779506 h 6391275"/>
              <a:gd name="connsiteX6" fmla="*/ 1243380 w 9191625"/>
              <a:gd name="connsiteY6" fmla="*/ 2702384 h 6391275"/>
              <a:gd name="connsiteX7" fmla="*/ 0 w 9191625"/>
              <a:gd name="connsiteY7" fmla="*/ 2702384 h 639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91625" h="6391275">
                <a:moveTo>
                  <a:pt x="0" y="0"/>
                </a:moveTo>
                <a:lnTo>
                  <a:pt x="9191625" y="0"/>
                </a:lnTo>
                <a:lnTo>
                  <a:pt x="9191625" y="6391275"/>
                </a:lnTo>
                <a:lnTo>
                  <a:pt x="0" y="6391275"/>
                </a:lnTo>
                <a:lnTo>
                  <a:pt x="0" y="4779506"/>
                </a:lnTo>
                <a:lnTo>
                  <a:pt x="1243380" y="4779506"/>
                </a:lnTo>
                <a:lnTo>
                  <a:pt x="1243380" y="2702384"/>
                </a:lnTo>
                <a:lnTo>
                  <a:pt x="0" y="2702384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s-MX" noProof="0"/>
              <a:t>Haz clic para agregar una foto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059D5F7-4F29-467D-8261-4E075BB20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MX" noProof="0"/>
              <a:t>03/8/20XX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E2C6787-293A-4CC2-A2D2-E2881CC61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MX" noProof="0"/>
              <a:t>PRESENTACIÓN DE VENTAS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A611C36F-4448-4279-8552-28C42ECE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fld id="{BF860B6F-2FE3-4DE6-9496-980E987E7466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8" name="Marcador de texto 10">
            <a:extLst>
              <a:ext uri="{FF2B5EF4-FFF2-40B4-BE49-F238E27FC236}">
                <a16:creationId xmlns:a16="http://schemas.microsoft.com/office/drawing/2014/main" id="{CCB8AC8A-361C-4A01-AEB1-112BEAC487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2133" y="3384898"/>
            <a:ext cx="3519487" cy="1588392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847092-EAA4-4108-A528-108AD1F96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00518" y="2211168"/>
            <a:ext cx="5829300" cy="662096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MX" noProof="0"/>
              <a:t>Haz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2967000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e la divis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BCFABFC7-4108-49F4-A75A-5AB472AA2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847139"/>
            <a:ext cx="12192000" cy="11637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 noProof="0"/>
          </a:p>
        </p:txBody>
      </p:sp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B162CB3A-11BC-4C5C-B53D-B965CFA2B68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6725" y="466725"/>
            <a:ext cx="11258550" cy="5924550"/>
          </a:xfrm>
          <a:custGeom>
            <a:avLst/>
            <a:gdLst>
              <a:gd name="connsiteX0" fmla="*/ 0 w 11258550"/>
              <a:gd name="connsiteY0" fmla="*/ 3544135 h 5924550"/>
              <a:gd name="connsiteX1" fmla="*/ 11258550 w 11258550"/>
              <a:gd name="connsiteY1" fmla="*/ 3544135 h 5924550"/>
              <a:gd name="connsiteX2" fmla="*/ 11258550 w 11258550"/>
              <a:gd name="connsiteY2" fmla="*/ 5924550 h 5924550"/>
              <a:gd name="connsiteX3" fmla="*/ 0 w 11258550"/>
              <a:gd name="connsiteY3" fmla="*/ 5924550 h 5924550"/>
              <a:gd name="connsiteX4" fmla="*/ 0 w 11258550"/>
              <a:gd name="connsiteY4" fmla="*/ 0 h 5924550"/>
              <a:gd name="connsiteX5" fmla="*/ 11258550 w 11258550"/>
              <a:gd name="connsiteY5" fmla="*/ 0 h 5924550"/>
              <a:gd name="connsiteX6" fmla="*/ 11258550 w 11258550"/>
              <a:gd name="connsiteY6" fmla="*/ 2380414 h 5924550"/>
              <a:gd name="connsiteX7" fmla="*/ 0 w 11258550"/>
              <a:gd name="connsiteY7" fmla="*/ 2380414 h 59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58550" h="5924550">
                <a:moveTo>
                  <a:pt x="0" y="3544135"/>
                </a:moveTo>
                <a:lnTo>
                  <a:pt x="11258550" y="3544135"/>
                </a:lnTo>
                <a:lnTo>
                  <a:pt x="11258550" y="5924550"/>
                </a:lnTo>
                <a:lnTo>
                  <a:pt x="0" y="5924550"/>
                </a:lnTo>
                <a:close/>
                <a:moveTo>
                  <a:pt x="0" y="0"/>
                </a:moveTo>
                <a:lnTo>
                  <a:pt x="11258550" y="0"/>
                </a:lnTo>
                <a:lnTo>
                  <a:pt x="11258550" y="2380414"/>
                </a:lnTo>
                <a:lnTo>
                  <a:pt x="0" y="2380414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s-MX" noProof="0"/>
              <a:t>Haz clic para agregar una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9EBBDF-3A3F-40FD-9752-1D92BFAD19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9738" y="3001020"/>
            <a:ext cx="8412524" cy="938559"/>
          </a:xfrm>
        </p:spPr>
        <p:txBody>
          <a:bodyPr rtlCol="0"/>
          <a:lstStyle>
            <a:lvl1pPr algn="ctr">
              <a:defRPr sz="5000" spc="100" baseline="0"/>
            </a:lvl1pPr>
          </a:lstStyle>
          <a:p>
            <a:pPr rtl="0"/>
            <a:r>
              <a:rPr lang="es-MX" noProof="0"/>
              <a:t>Haz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3462329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 de nego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6457E51-8279-450D-ABC2-889F91AD7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 noProof="0"/>
              <a:t>03/8/20XX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44F52AC3-8AAB-49A9-8BB4-9A82193F9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 noProof="0"/>
              <a:t>PRESENTACIÓN DE VENTAS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242EBEF-1685-466C-9FC9-D1A2D4A68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es-MX" noProof="0" smtClean="0"/>
              <a:t>‹Nº›</a:t>
            </a:fld>
            <a:endParaRPr lang="es-MX" noProof="0"/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5360F31D-8187-4BBF-807F-BCD7628363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1" y="466725"/>
            <a:ext cx="6096000" cy="5924550"/>
          </a:xfr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s-MX" noProof="0"/>
              <a:t>Haga clic para agregar foto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361D3AC4-50E4-442B-88DA-99E01D461F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34200" y="2183098"/>
            <a:ext cx="4419600" cy="642075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2BA1C8C7-E942-4381-8DFB-35C0D375D5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34200" y="1632228"/>
            <a:ext cx="4419600" cy="55087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un subtítulo</a:t>
            </a:r>
          </a:p>
        </p:txBody>
      </p:sp>
      <p:sp>
        <p:nvSpPr>
          <p:cNvPr id="18" name="Marcador de texto 10">
            <a:extLst>
              <a:ext uri="{FF2B5EF4-FFF2-40B4-BE49-F238E27FC236}">
                <a16:creationId xmlns:a16="http://schemas.microsoft.com/office/drawing/2014/main" id="{619FB69F-436E-4680-805E-129656D1FC8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34200" y="3732794"/>
            <a:ext cx="4419600" cy="642075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9EEFB823-5D40-4C5F-8E5C-8DA5459631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34200" y="3181924"/>
            <a:ext cx="4419600" cy="55087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un subtítulo</a:t>
            </a:r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97A70DDF-2854-466D-AE9A-7AA7BF3298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34200" y="5307885"/>
            <a:ext cx="4419600" cy="642075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C6C41E82-34D6-471D-81E8-FCA62C7F22F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34200" y="4757015"/>
            <a:ext cx="4419600" cy="55087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un subtítulo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A0E1AE8-90BE-4DE3-93E9-B997D48FE6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13162" y="668924"/>
            <a:ext cx="6041908" cy="64207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MX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740568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ción general del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12FB566-AB0F-4A84-A379-5B7A132A1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 noProof="0"/>
              <a:t>03/8/20XX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310B01EE-E344-461A-85A0-3AA7F83AA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 noProof="0"/>
              <a:t>PRESENTACIÓN DE VENTAS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C09A25E-2DC1-49B1-A962-EFCDB81F9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es-MX" noProof="0" smtClean="0"/>
              <a:t>‹Nº›</a:t>
            </a:fld>
            <a:endParaRPr lang="es-MX" noProof="0"/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6848D9ED-15C8-4EA0-B95F-CFD1BAF0A5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1809750" y="475743"/>
            <a:ext cx="6475268" cy="5915532"/>
          </a:xfr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s-MX" noProof="0"/>
              <a:t>Haz clic para agregar una foto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2CEF9385-3B06-4216-9420-A91190C6B7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91419" y="1125633"/>
            <a:ext cx="2937452" cy="119269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12" name="Marcador de texto 10">
            <a:extLst>
              <a:ext uri="{FF2B5EF4-FFF2-40B4-BE49-F238E27FC236}">
                <a16:creationId xmlns:a16="http://schemas.microsoft.com/office/drawing/2014/main" id="{D01ADD07-F155-4B1F-B204-2284F6999B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91419" y="746129"/>
            <a:ext cx="2937452" cy="42639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buNone/>
              <a:defRPr sz="20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un subtítulo</a:t>
            </a:r>
          </a:p>
        </p:txBody>
      </p:sp>
      <p:sp>
        <p:nvSpPr>
          <p:cNvPr id="13" name="Marcador de texto 10">
            <a:extLst>
              <a:ext uri="{FF2B5EF4-FFF2-40B4-BE49-F238E27FC236}">
                <a16:creationId xmlns:a16="http://schemas.microsoft.com/office/drawing/2014/main" id="{129012F5-57FB-4F6F-8FF8-DBA65EC1EF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1419" y="4716842"/>
            <a:ext cx="2937452" cy="110666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FF8E7E45-85D4-40EE-836F-76055F0F8E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91419" y="4337338"/>
            <a:ext cx="2937452" cy="42639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buNone/>
              <a:defRPr sz="20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un subtítulo</a:t>
            </a:r>
          </a:p>
        </p:txBody>
      </p:sp>
      <p:sp>
        <p:nvSpPr>
          <p:cNvPr id="15" name="Marcador de texto 10">
            <a:extLst>
              <a:ext uri="{FF2B5EF4-FFF2-40B4-BE49-F238E27FC236}">
                <a16:creationId xmlns:a16="http://schemas.microsoft.com/office/drawing/2014/main" id="{E315DB3C-D2E4-4310-8A18-71457CBD7A4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91419" y="2964253"/>
            <a:ext cx="2937452" cy="110666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D8DBA9F3-328C-4BAE-A2E1-0FBFE3A476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1419" y="2584749"/>
            <a:ext cx="2937452" cy="42639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buNone/>
              <a:defRPr sz="20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Haz clic para agregar un subtítulo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98B7365-7137-471F-BFE9-2F6C36293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914546" y="3092260"/>
            <a:ext cx="5719734" cy="68249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MX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3673920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5826315-2B7F-4C57-86AC-F861837D3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es-MX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77E89F0-5C7D-4785-9E27-B2AC9192E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8B7DCF-7168-4376-8641-10965E65A6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15753"/>
            <a:ext cx="2743200" cy="20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</a:defRPr>
            </a:lvl1pPr>
          </a:lstStyle>
          <a:p>
            <a:pPr rtl="0"/>
            <a:r>
              <a:rPr lang="es-MX" noProof="0"/>
              <a:t>03/8/20XX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498FEF-9751-417B-82B2-BBAD076658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15753"/>
            <a:ext cx="4114800" cy="20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</a:defRPr>
            </a:lvl1pPr>
          </a:lstStyle>
          <a:p>
            <a:pPr rtl="0"/>
            <a:r>
              <a:rPr lang="es-MX" noProof="0"/>
              <a:t>PRESENTACIÓN DE VENTAS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F7CE99-0833-4AF7-954F-3E4BD5F9C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15753"/>
            <a:ext cx="2743200" cy="20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</a:defRPr>
            </a:lvl1pPr>
          </a:lstStyle>
          <a:p>
            <a:pPr rtl="0"/>
            <a:fld id="{BF860B6F-2FE3-4DE6-9496-980E987E7466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21940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kern="1200" cap="all" spc="200" baseline="0">
          <a:ln w="19050">
            <a:solidFill>
              <a:schemeClr val="accent1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customXml" Target="../ink/ink9.xml"/><Relationship Id="rId3" Type="http://schemas.openxmlformats.org/officeDocument/2006/relationships/image" Target="../media/image20.png"/><Relationship Id="rId7" Type="http://schemas.openxmlformats.org/officeDocument/2006/relationships/customXml" Target="../ink/ink3.xml"/><Relationship Id="rId12" Type="http://schemas.openxmlformats.org/officeDocument/2006/relationships/customXml" Target="../ink/ink8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2.xml"/><Relationship Id="rId11" Type="http://schemas.openxmlformats.org/officeDocument/2006/relationships/customXml" Target="../ink/ink7.xml"/><Relationship Id="rId5" Type="http://schemas.openxmlformats.org/officeDocument/2006/relationships/image" Target="../media/image21.png"/><Relationship Id="rId15" Type="http://schemas.openxmlformats.org/officeDocument/2006/relationships/customXml" Target="../ink/ink11.xml"/><Relationship Id="rId10" Type="http://schemas.openxmlformats.org/officeDocument/2006/relationships/customXml" Target="../ink/ink6.xml"/><Relationship Id="rId4" Type="http://schemas.openxmlformats.org/officeDocument/2006/relationships/customXml" Target="../ink/ink1.xml"/><Relationship Id="rId9" Type="http://schemas.openxmlformats.org/officeDocument/2006/relationships/customXml" Target="../ink/ink5.xml"/><Relationship Id="rId14" Type="http://schemas.openxmlformats.org/officeDocument/2006/relationships/customXml" Target="../ink/ink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svg"/><Relationship Id="rId11" Type="http://schemas.openxmlformats.org/officeDocument/2006/relationships/image" Target="../media/image2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7" descr="Primer plano de una pareja agarrada de la mano">
            <a:extLst>
              <a:ext uri="{FF2B5EF4-FFF2-40B4-BE49-F238E27FC236}">
                <a16:creationId xmlns:a16="http://schemas.microsoft.com/office/drawing/2014/main" id="{E41FFEB7-5147-4211-9DEE-48A580FDD9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725" y="466725"/>
            <a:ext cx="11258550" cy="5924550"/>
          </a:xfrm>
        </p:spPr>
      </p:pic>
      <p:sp>
        <p:nvSpPr>
          <p:cNvPr id="20" name="Título 19">
            <a:extLst>
              <a:ext uri="{FF2B5EF4-FFF2-40B4-BE49-F238E27FC236}">
                <a16:creationId xmlns:a16="http://schemas.microsoft.com/office/drawing/2014/main" id="{49020275-58F0-4491-8E8A-0A2AD5ED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921" y="5415032"/>
            <a:ext cx="4270248" cy="833658"/>
          </a:xfrm>
        </p:spPr>
        <p:txBody>
          <a:bodyPr rtlCol="0">
            <a:noAutofit/>
          </a:bodyPr>
          <a:lstStyle/>
          <a:p>
            <a:pPr rtl="0"/>
            <a:r>
              <a:rPr lang="es-MX" sz="2800" dirty="0"/>
              <a:t>Presentación para inversores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1A5B04-2A0C-49EF-AC0E-822E3C090B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60921" y="6248690"/>
            <a:ext cx="4270159" cy="339247"/>
          </a:xfrm>
        </p:spPr>
        <p:txBody>
          <a:bodyPr rtlCol="0">
            <a:normAutofit fontScale="25000" lnSpcReduction="20000"/>
          </a:bodyPr>
          <a:lstStyle/>
          <a:p>
            <a:pPr rtl="0"/>
            <a:r>
              <a:rPr lang="es-MX" dirty="0"/>
              <a:t>Valeria Andrade Maqueda</a:t>
            </a:r>
          </a:p>
          <a:p>
            <a:pPr rtl="0"/>
            <a:r>
              <a:rPr lang="es-MX" dirty="0"/>
              <a:t>Regina Rodriguez Ricaño</a:t>
            </a:r>
          </a:p>
          <a:p>
            <a:pPr rtl="0"/>
            <a:r>
              <a:rPr lang="es-MX" dirty="0"/>
              <a:t>Fernando Villaobos Betancourt</a:t>
            </a:r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8F45CFD4-6C27-140F-C8DE-115D2BE60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100" y="4153742"/>
            <a:ext cx="1168628" cy="116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68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ítulo 238">
            <a:extLst>
              <a:ext uri="{FF2B5EF4-FFF2-40B4-BE49-F238E27FC236}">
                <a16:creationId xmlns:a16="http://schemas.microsoft.com/office/drawing/2014/main" id="{20C2B32A-DDA7-44A1-817F-485EA7BBA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dirty="0"/>
              <a:t>División de responsabilidades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0D2F8115-4311-4DBF-88A0-8C9B56B70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es-MX" smtClean="0"/>
              <a:pPr rtl="0"/>
              <a:t>10</a:t>
            </a:fld>
            <a:endParaRPr lang="es-MX"/>
          </a:p>
        </p:txBody>
      </p:sp>
      <p:pic>
        <p:nvPicPr>
          <p:cNvPr id="222" name="Imagen 221" descr="Tabla&#10;&#10;Descripción generada automáticamente">
            <a:extLst>
              <a:ext uri="{FF2B5EF4-FFF2-40B4-BE49-F238E27FC236}">
                <a16:creationId xmlns:a16="http://schemas.microsoft.com/office/drawing/2014/main" id="{49C88204-BE31-17D6-76CC-EBFEB7BC4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486" y="1940152"/>
            <a:ext cx="8905461" cy="430458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23" name="Entrada de lápiz 222">
                <a:extLst>
                  <a:ext uri="{FF2B5EF4-FFF2-40B4-BE49-F238E27FC236}">
                    <a16:creationId xmlns:a16="http://schemas.microsoft.com/office/drawing/2014/main" id="{E3D5D875-D45C-1F3A-9745-DB9758BC386B}"/>
                  </a:ext>
                </a:extLst>
              </p14:cNvPr>
              <p14:cNvContentPartPr/>
              <p14:nvPr/>
            </p14:nvContentPartPr>
            <p14:xfrm>
              <a:off x="8363198" y="2162387"/>
              <a:ext cx="360" cy="360"/>
            </p14:xfrm>
          </p:contentPart>
        </mc:Choice>
        <mc:Fallback>
          <p:pic>
            <p:nvPicPr>
              <p:cNvPr id="223" name="Entrada de lápiz 222">
                <a:extLst>
                  <a:ext uri="{FF2B5EF4-FFF2-40B4-BE49-F238E27FC236}">
                    <a16:creationId xmlns:a16="http://schemas.microsoft.com/office/drawing/2014/main" id="{E3D5D875-D45C-1F3A-9745-DB9758BC386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00198" y="2099387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2" name="Grupo 231">
            <a:extLst>
              <a:ext uri="{FF2B5EF4-FFF2-40B4-BE49-F238E27FC236}">
                <a16:creationId xmlns:a16="http://schemas.microsoft.com/office/drawing/2014/main" id="{B902F968-C918-A43E-4B84-76597CB6E27C}"/>
              </a:ext>
            </a:extLst>
          </p:cNvPr>
          <p:cNvGrpSpPr/>
          <p:nvPr/>
        </p:nvGrpSpPr>
        <p:grpSpPr>
          <a:xfrm>
            <a:off x="10263638" y="2143307"/>
            <a:ext cx="96120" cy="33120"/>
            <a:chOff x="10263638" y="2143307"/>
            <a:chExt cx="96120" cy="3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5EE2EBDB-2504-CF1B-2AD4-F1E4D055B5A4}"/>
                    </a:ext>
                  </a:extLst>
                </p14:cNvPr>
                <p14:cNvContentPartPr/>
                <p14:nvPr/>
              </p14:nvContentPartPr>
              <p14:xfrm>
                <a:off x="10291358" y="2176067"/>
                <a:ext cx="360" cy="360"/>
              </p14:xfrm>
            </p:contentPart>
          </mc:Choice>
          <mc:Fallback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5EE2EBDB-2504-CF1B-2AD4-F1E4D055B5A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28718" y="211342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44DC3DB5-7D24-F421-5F1E-7DD657F7B715}"/>
                    </a:ext>
                  </a:extLst>
                </p14:cNvPr>
                <p14:cNvContentPartPr/>
                <p14:nvPr/>
              </p14:nvContentPartPr>
              <p14:xfrm>
                <a:off x="10355078" y="2167067"/>
                <a:ext cx="360" cy="360"/>
              </p14:xfrm>
            </p:contentPart>
          </mc:Choice>
          <mc:Fallback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44DC3DB5-7D24-F421-5F1E-7DD657F7B71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92438" y="210406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D9F01864-18D6-232C-A76C-38569AE58DF4}"/>
                    </a:ext>
                  </a:extLst>
                </p14:cNvPr>
                <p14:cNvContentPartPr/>
                <p14:nvPr/>
              </p14:nvContentPartPr>
              <p14:xfrm>
                <a:off x="10263638" y="2164187"/>
                <a:ext cx="360" cy="360"/>
              </p14:xfrm>
            </p:contentPart>
          </mc:Choice>
          <mc:Fallback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D9F01864-18D6-232C-A76C-38569AE58DF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00638" y="210154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E9EC5C70-01B6-E277-DE85-F9EB9B91B976}"/>
                    </a:ext>
                  </a:extLst>
                </p14:cNvPr>
                <p14:cNvContentPartPr/>
                <p14:nvPr/>
              </p14:nvContentPartPr>
              <p14:xfrm>
                <a:off x="10265438" y="2146187"/>
                <a:ext cx="360" cy="360"/>
              </p14:xfrm>
            </p:contentPart>
          </mc:Choice>
          <mc:Fallback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E9EC5C70-01B6-E277-DE85-F9EB9B91B97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02798" y="208354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04B498B7-D264-F5AC-4B59-8E7150EB4D1E}"/>
                    </a:ext>
                  </a:extLst>
                </p14:cNvPr>
                <p14:cNvContentPartPr/>
                <p14:nvPr/>
              </p14:nvContentPartPr>
              <p14:xfrm>
                <a:off x="10359398" y="2143307"/>
                <a:ext cx="360" cy="360"/>
              </p14:xfrm>
            </p:contentPart>
          </mc:Choice>
          <mc:Fallback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04B498B7-D264-F5AC-4B59-8E7150EB4D1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96758" y="208030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upo 243">
            <a:extLst>
              <a:ext uri="{FF2B5EF4-FFF2-40B4-BE49-F238E27FC236}">
                <a16:creationId xmlns:a16="http://schemas.microsoft.com/office/drawing/2014/main" id="{4283A786-895B-0296-8D63-472A2819B26A}"/>
              </a:ext>
            </a:extLst>
          </p:cNvPr>
          <p:cNvGrpSpPr/>
          <p:nvPr/>
        </p:nvGrpSpPr>
        <p:grpSpPr>
          <a:xfrm>
            <a:off x="8346823" y="2159169"/>
            <a:ext cx="58680" cy="40320"/>
            <a:chOff x="8346823" y="2159169"/>
            <a:chExt cx="58680" cy="4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529BC921-3FFB-48E3-6699-F5B46D499F7F}"/>
                    </a:ext>
                  </a:extLst>
                </p14:cNvPr>
                <p14:cNvContentPartPr/>
                <p14:nvPr/>
              </p14:nvContentPartPr>
              <p14:xfrm>
                <a:off x="8386063" y="2164209"/>
                <a:ext cx="360" cy="360"/>
              </p14:xfrm>
            </p:contentPart>
          </mc:Choice>
          <mc:Fallback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529BC921-3FFB-48E3-6699-F5B46D499F7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323063" y="210120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DAA6CD0F-6D95-7921-2061-8DB45A6B29E4}"/>
                    </a:ext>
                  </a:extLst>
                </p14:cNvPr>
                <p14:cNvContentPartPr/>
                <p14:nvPr/>
              </p14:nvContentPartPr>
              <p14:xfrm>
                <a:off x="8346823" y="2159169"/>
                <a:ext cx="360" cy="360"/>
              </p14:xfrm>
            </p:contentPart>
          </mc:Choice>
          <mc:Fallback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DAA6CD0F-6D95-7921-2061-8DB45A6B29E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283823" y="209616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6D9B4477-23F2-7230-BDF6-7DA9D20B80F5}"/>
                    </a:ext>
                  </a:extLst>
                </p14:cNvPr>
                <p14:cNvContentPartPr/>
                <p14:nvPr/>
              </p14:nvContentPartPr>
              <p14:xfrm>
                <a:off x="8350423" y="2165649"/>
                <a:ext cx="360" cy="360"/>
              </p14:xfrm>
            </p:contentPart>
          </mc:Choice>
          <mc:Fallback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6D9B4477-23F2-7230-BDF6-7DA9D20B80F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287423" y="210264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581721AA-0618-623B-D7A7-DC404BDF6198}"/>
                    </a:ext>
                  </a:extLst>
                </p14:cNvPr>
                <p14:cNvContentPartPr/>
                <p14:nvPr/>
              </p14:nvContentPartPr>
              <p14:xfrm>
                <a:off x="8378503" y="2165649"/>
                <a:ext cx="360" cy="360"/>
              </p14:xfrm>
            </p:contentPart>
          </mc:Choice>
          <mc:Fallback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581721AA-0618-623B-D7A7-DC404BDF619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315503" y="210264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FE0B939E-F45E-4A42-772F-C26B9926DBE1}"/>
                    </a:ext>
                  </a:extLst>
                </p14:cNvPr>
                <p14:cNvContentPartPr/>
                <p14:nvPr/>
              </p14:nvContentPartPr>
              <p14:xfrm>
                <a:off x="8405143" y="2199129"/>
                <a:ext cx="360" cy="360"/>
              </p14:xfrm>
            </p:contentPart>
          </mc:Choice>
          <mc:Fallback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FE0B939E-F45E-4A42-772F-C26B9926DBE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342143" y="213612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45" name="Imagen 244" descr="Icono&#10;&#10;Descripción generada automáticamente">
            <a:extLst>
              <a:ext uri="{FF2B5EF4-FFF2-40B4-BE49-F238E27FC236}">
                <a16:creationId xmlns:a16="http://schemas.microsoft.com/office/drawing/2014/main" id="{3E10F1BE-57B2-2A68-2E0A-979AE90BB65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89970" y="277514"/>
            <a:ext cx="537210" cy="53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80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26">
            <a:extLst>
              <a:ext uri="{FF2B5EF4-FFF2-40B4-BE49-F238E27FC236}">
                <a16:creationId xmlns:a16="http://schemas.microsoft.com/office/drawing/2014/main" id="{B288E94B-1B9A-42EA-8432-6AE5903CB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203" y="443615"/>
            <a:ext cx="6041907" cy="985075"/>
          </a:xfrm>
        </p:spPr>
        <p:txBody>
          <a:bodyPr rtlCol="0"/>
          <a:lstStyle/>
          <a:p>
            <a:pPr rtl="0"/>
            <a:r>
              <a:rPr lang="es-MX" dirty="0"/>
              <a:t>Nuestra competencia</a:t>
            </a:r>
          </a:p>
        </p:txBody>
      </p:sp>
      <p:sp>
        <p:nvSpPr>
          <p:cNvPr id="13" name="Marcador de posición de texto 12">
            <a:extLst>
              <a:ext uri="{FF2B5EF4-FFF2-40B4-BE49-F238E27FC236}">
                <a16:creationId xmlns:a16="http://schemas.microsoft.com/office/drawing/2014/main" id="{BE0E564F-3940-47BB-9805-956A914DF1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6083" y="1650447"/>
            <a:ext cx="2824355" cy="581530"/>
          </a:xfrm>
        </p:spPr>
        <p:txBody>
          <a:bodyPr rtlCol="0"/>
          <a:lstStyle/>
          <a:p>
            <a:pPr rtl="0"/>
            <a:r>
              <a:rPr lang="es-MX" dirty="0"/>
              <a:t>Competidores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BDEFB022-503C-413E-B453-E61BBA328A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3962" y="2412056"/>
            <a:ext cx="5778225" cy="1392125"/>
          </a:xfrm>
        </p:spPr>
        <p:txBody>
          <a:bodyPr rtlCol="0"/>
          <a:lstStyle/>
          <a:p>
            <a:pPr algn="l">
              <a:buFont typeface="Arial" panose="020B0604020202020204" pitchFamily="34" charset="0"/>
              <a:buChar char="•"/>
            </a:pPr>
            <a:r>
              <a:rPr lang="es-MX" b="0" i="0" dirty="0">
                <a:effectLst/>
                <a:latin typeface="Söhne"/>
              </a:rPr>
              <a:t> Existen aplicaciones que ofrecen seguimiento de niveles de azúcar, dieta y actividad física.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0" i="0" dirty="0">
                <a:effectLst/>
                <a:latin typeface="Söhne"/>
              </a:rPr>
              <a:t> Algunas incluyen bases de datos de alimentos y asesoramiento en diabetes.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EFA8D6-0E6F-440E-A2B8-749195820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es-MX" smtClean="0"/>
              <a:pPr rtl="0"/>
              <a:t>11</a:t>
            </a:fld>
            <a:endParaRPr lang="es-MX"/>
          </a:p>
        </p:txBody>
      </p:sp>
      <p:pic>
        <p:nvPicPr>
          <p:cNvPr id="10242" name="Picture 2" descr="Cómo hacer un análisis de competencia: guía para principiantes">
            <a:extLst>
              <a:ext uri="{FF2B5EF4-FFF2-40B4-BE49-F238E27FC236}">
                <a16:creationId xmlns:a16="http://schemas.microsoft.com/office/drawing/2014/main" id="{C65D647D-E940-C704-5993-3E84F6AF7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9" r="2736"/>
          <a:stretch/>
        </p:blipFill>
        <p:spPr bwMode="auto">
          <a:xfrm rot="16200000">
            <a:off x="6595582" y="1447146"/>
            <a:ext cx="6179669" cy="437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805458DC-D779-7498-FDB0-3CFF0B3E4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9970" y="277514"/>
            <a:ext cx="537210" cy="537210"/>
          </a:xfrm>
          <a:prstGeom prst="rect">
            <a:avLst/>
          </a:prstGeom>
        </p:spPr>
      </p:pic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7456ECBC-E353-FA0C-FA45-BBA1CB193B72}"/>
              </a:ext>
            </a:extLst>
          </p:cNvPr>
          <p:cNvSpPr txBox="1">
            <a:spLocks/>
          </p:cNvSpPr>
          <p:nvPr/>
        </p:nvSpPr>
        <p:spPr>
          <a:xfrm>
            <a:off x="165137" y="3845859"/>
            <a:ext cx="6190601" cy="581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100" baseline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nUESTRO DIFERENCIADOR​</a:t>
            </a:r>
          </a:p>
        </p:txBody>
      </p:sp>
      <p:sp>
        <p:nvSpPr>
          <p:cNvPr id="17" name="Marcador de texto 7">
            <a:extLst>
              <a:ext uri="{FF2B5EF4-FFF2-40B4-BE49-F238E27FC236}">
                <a16:creationId xmlns:a16="http://schemas.microsoft.com/office/drawing/2014/main" id="{65BC0280-B22A-E7C2-52AD-BAD9E6ED3C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2740" y="4448542"/>
            <a:ext cx="6190601" cy="3931685"/>
          </a:xfrm>
        </p:spPr>
        <p:txBody>
          <a:bodyPr rtlCol="0"/>
          <a:lstStyle/>
          <a:p>
            <a:pPr algn="l">
              <a:buFont typeface="Arial" panose="020B0604020202020204" pitchFamily="34" charset="0"/>
              <a:buChar char="•"/>
            </a:pPr>
            <a:r>
              <a:rPr lang="es-MX" b="0" i="0" dirty="0">
                <a:effectLst/>
                <a:latin typeface="Söhne"/>
              </a:rPr>
              <a:t> Diseñado específicamente para personas mayores, facilitando su interacción con la tecnología.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0" i="0" dirty="0">
                <a:effectLst/>
                <a:latin typeface="Söhne"/>
              </a:rPr>
              <a:t> No es solo una herramienta de seguimiento: es un diario personal de diabetes.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0" i="0" dirty="0">
                <a:effectLst/>
                <a:latin typeface="Söhne"/>
              </a:rPr>
              <a:t> Proporciona un enfoque humano y personalizado, permitiendo a los usuarios reflexionar sobre su viaje con la diabetes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18881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ítulo 30">
            <a:extLst>
              <a:ext uri="{FF2B5EF4-FFF2-40B4-BE49-F238E27FC236}">
                <a16:creationId xmlns:a16="http://schemas.microsoft.com/office/drawing/2014/main" id="{BA3B1DAF-0A47-4D59-9DC4-7431D6656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71" y="310021"/>
            <a:ext cx="5783657" cy="665965"/>
          </a:xfrm>
        </p:spPr>
        <p:txBody>
          <a:bodyPr rtlCol="0"/>
          <a:lstStyle/>
          <a:p>
            <a:pPr algn="l" rtl="0"/>
            <a:r>
              <a:rPr lang="es-MX" dirty="0"/>
              <a:t>Resumen</a:t>
            </a:r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DFA678B9-627C-49D9-B624-2E3548C96F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8547" y="1057275"/>
            <a:ext cx="5783657" cy="3474384"/>
          </a:xfrm>
        </p:spPr>
        <p:txBody>
          <a:bodyPr rtlCol="0">
            <a:noAutofit/>
          </a:bodyPr>
          <a:lstStyle/>
          <a:p>
            <a:pPr rtl="0"/>
            <a:r>
              <a:rPr lang="es-MX" sz="1250" b="0" i="0" dirty="0">
                <a:solidFill>
                  <a:schemeClr val="tx1"/>
                </a:solidFill>
                <a:effectLst/>
                <a:latin typeface="Söhne"/>
              </a:rPr>
              <a:t>En un mundo digital en constante evolución, nuestro equipo de jóvenes visionarios ha identificado una oportunidad única: empoderar a los adultos mayores, quienes a menudo se sienten desplazados por la tecnología, brindándoles una herramienta especializada para gestionar su diabetes.</a:t>
            </a:r>
            <a:endParaRPr lang="es-MX" sz="1250" dirty="0">
              <a:solidFill>
                <a:schemeClr val="tx1"/>
              </a:solidFill>
              <a:latin typeface="Söhne"/>
            </a:endParaRPr>
          </a:p>
          <a:p>
            <a:pPr rtl="0"/>
            <a:r>
              <a:rPr lang="es-MX" sz="1250" b="0" i="0" dirty="0">
                <a:solidFill>
                  <a:schemeClr val="tx1"/>
                </a:solidFill>
                <a:effectLst/>
                <a:latin typeface="Söhne"/>
              </a:rPr>
              <a:t> Nuestra aplicación web no es solo un simple rastreador; es un diario personal que humaniza la experiencia del usuario, ofreciendo seguimiento, comunidad y apoyo. A pesar de la existencia de competidores, nuestro enfoque centrado en las personas mayores y la personalización nos distingue. Con una inversión estimada de 100,000 pesos, vemos un futuro prometedor en el que la tecnología y el cuidado se unen para mejorar la calidad de vida de nuestros seres queridos. Juntos, podemos hacer de este visionario proyecto una realidad transformadora</a:t>
            </a:r>
            <a:endParaRPr lang="es-MX" sz="1250" dirty="0">
              <a:solidFill>
                <a:schemeClr val="tx1"/>
              </a:solidFill>
            </a:endParaRP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E5273321-CCC9-4D70-837F-ED5C0E7B3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es-MX" smtClean="0"/>
              <a:pPr rtl="0"/>
              <a:t>12</a:t>
            </a:fld>
            <a:endParaRPr lang="es-MX"/>
          </a:p>
        </p:txBody>
      </p:sp>
      <p:pic>
        <p:nvPicPr>
          <p:cNvPr id="11266" name="Picture 2" descr="Adultos mayores deben participar en el desarrollo de tecnología">
            <a:extLst>
              <a:ext uri="{FF2B5EF4-FFF2-40B4-BE49-F238E27FC236}">
                <a16:creationId xmlns:a16="http://schemas.microsoft.com/office/drawing/2014/main" id="{F724CB27-4362-906F-F3F9-A214E73F7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464" y="3765223"/>
            <a:ext cx="5443130" cy="285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 descr="Icono&#10;&#10;Descripción generada automáticamente">
            <a:extLst>
              <a:ext uri="{FF2B5EF4-FFF2-40B4-BE49-F238E27FC236}">
                <a16:creationId xmlns:a16="http://schemas.microsoft.com/office/drawing/2014/main" id="{4474FDA5-CDFA-F728-8B07-B34F00139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767" y="3370219"/>
            <a:ext cx="2644263" cy="584285"/>
          </a:xfrm>
          <a:prstGeom prst="rect">
            <a:avLst/>
          </a:prstGeom>
        </p:spPr>
      </p:pic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808BA0CA-25E5-890E-FA1F-197092E99A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9970" y="277514"/>
            <a:ext cx="537210" cy="53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055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6589231E-2BB7-4BA4-A7BF-F2CDCEBBE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es-MX" smtClean="0"/>
              <a:pPr rtl="0"/>
              <a:t>13</a:t>
            </a:fld>
            <a:endParaRPr lang="es-MX"/>
          </a:p>
        </p:txBody>
      </p:sp>
      <p:sp>
        <p:nvSpPr>
          <p:cNvPr id="160" name="Marcador de texto 159">
            <a:extLst>
              <a:ext uri="{FF2B5EF4-FFF2-40B4-BE49-F238E27FC236}">
                <a16:creationId xmlns:a16="http://schemas.microsoft.com/office/drawing/2014/main" id="{494105F6-F94F-433A-BC1D-B4F5A9AFEE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0675" y="2579352"/>
            <a:ext cx="2381250" cy="1423068"/>
          </a:xfrm>
        </p:spPr>
        <p:txBody>
          <a:bodyPr rtlCol="0"/>
          <a:lstStyle/>
          <a:p>
            <a:pPr rtl="0"/>
            <a:r>
              <a:rPr lang="es-MX" dirty="0"/>
              <a:t>diawell@gmail.com​</a:t>
            </a:r>
          </a:p>
          <a:p>
            <a:pPr rtl="0"/>
            <a:r>
              <a:rPr lang="es-MX" dirty="0"/>
              <a:t>www.diawell.com​</a:t>
            </a:r>
          </a:p>
        </p:txBody>
      </p:sp>
      <p:sp>
        <p:nvSpPr>
          <p:cNvPr id="54" name="Título 53">
            <a:extLst>
              <a:ext uri="{FF2B5EF4-FFF2-40B4-BE49-F238E27FC236}">
                <a16:creationId xmlns:a16="http://schemas.microsoft.com/office/drawing/2014/main" id="{C96D6B90-01A4-4E2C-A3C5-57E67B888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129259" y="3009387"/>
            <a:ext cx="4138612" cy="562995"/>
          </a:xfrm>
        </p:spPr>
        <p:txBody>
          <a:bodyPr rtlCol="0"/>
          <a:lstStyle/>
          <a:p>
            <a:pPr rtl="0"/>
            <a:r>
              <a:rPr lang="es-MX"/>
              <a:t>Gracias</a:t>
            </a:r>
          </a:p>
        </p:txBody>
      </p:sp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A126286F-CEC0-9A7D-DCB6-7DDF3C559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167" y="2330082"/>
            <a:ext cx="6440297" cy="142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14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ítulo 96">
            <a:extLst>
              <a:ext uri="{FF2B5EF4-FFF2-40B4-BE49-F238E27FC236}">
                <a16:creationId xmlns:a16="http://schemas.microsoft.com/office/drawing/2014/main" id="{65DB651D-EA46-4121-BBE6-8CF22F955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/>
              <a:t>Conocer al equipo</a:t>
            </a:r>
          </a:p>
        </p:txBody>
      </p: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6B7199E4-BA6F-4E67-BC55-8BDB0ADBFB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71460" y="2538755"/>
            <a:ext cx="2487705" cy="411277"/>
          </a:xfrm>
        </p:spPr>
        <p:txBody>
          <a:bodyPr rtlCol="0"/>
          <a:lstStyle/>
          <a:p>
            <a:pPr rtl="0"/>
            <a:r>
              <a:rPr lang="es-MX" dirty="0"/>
              <a:t>fERNANDO vILLALOBOS</a:t>
            </a:r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71B01658-25FD-4B62-9F7D-D3D9C8EDFEE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52365" y="5305930"/>
            <a:ext cx="2487705" cy="411277"/>
          </a:xfrm>
        </p:spPr>
        <p:txBody>
          <a:bodyPr rtlCol="0">
            <a:normAutofit/>
          </a:bodyPr>
          <a:lstStyle/>
          <a:p>
            <a:pPr rtl="0"/>
            <a:r>
              <a:rPr lang="es-MX" dirty="0"/>
              <a:t>Valeria maqueda</a:t>
            </a:r>
          </a:p>
        </p:txBody>
      </p:sp>
      <p:sp>
        <p:nvSpPr>
          <p:cNvPr id="32" name="Marcador de texto 31">
            <a:extLst>
              <a:ext uri="{FF2B5EF4-FFF2-40B4-BE49-F238E27FC236}">
                <a16:creationId xmlns:a16="http://schemas.microsoft.com/office/drawing/2014/main" id="{DFE05130-C3F9-489F-BA8F-82D8AF5FAAB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0779" y="2426197"/>
            <a:ext cx="2487705" cy="411277"/>
          </a:xfrm>
        </p:spPr>
        <p:txBody>
          <a:bodyPr rtlCol="0">
            <a:normAutofit/>
          </a:bodyPr>
          <a:lstStyle/>
          <a:p>
            <a:pPr rtl="0"/>
            <a:r>
              <a:rPr lang="es-MX" dirty="0"/>
              <a:t>Regina Rodriguez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50F41187-A117-455B-ACA3-DC0B2F1EA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es-MX" smtClean="0"/>
              <a:pPr rtl="0"/>
              <a:t>2</a:t>
            </a:fld>
            <a:endParaRPr lang="es-MX"/>
          </a:p>
        </p:txBody>
      </p:sp>
      <p:pic>
        <p:nvPicPr>
          <p:cNvPr id="20" name="Marcador de posición de imagen 19" descr="Un hombre en frente de un arbol&#10;&#10;Descripción generada automáticamente con confianza baja">
            <a:extLst>
              <a:ext uri="{FF2B5EF4-FFF2-40B4-BE49-F238E27FC236}">
                <a16:creationId xmlns:a16="http://schemas.microsoft.com/office/drawing/2014/main" id="{5C9B74A6-A383-FE61-3C8F-6F776406330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8356" b="18356"/>
          <a:stretch>
            <a:fillRect/>
          </a:stretch>
        </p:blipFill>
        <p:spPr/>
      </p:pic>
      <p:pic>
        <p:nvPicPr>
          <p:cNvPr id="24" name="Marcador de posición de imagen 23" descr="Mujer en un parque&#10;&#10;Descripción generada automáticamente">
            <a:extLst>
              <a:ext uri="{FF2B5EF4-FFF2-40B4-BE49-F238E27FC236}">
                <a16:creationId xmlns:a16="http://schemas.microsoft.com/office/drawing/2014/main" id="{A166C820-972A-F9C2-07F8-11F495B7F2C1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4"/>
          <a:srcRect t="18385" b="18385"/>
          <a:stretch>
            <a:fillRect/>
          </a:stretch>
        </p:blipFill>
        <p:spPr>
          <a:xfrm>
            <a:off x="7489650" y="3447153"/>
            <a:ext cx="2013133" cy="1697455"/>
          </a:xfrm>
        </p:spPr>
      </p:pic>
      <p:pic>
        <p:nvPicPr>
          <p:cNvPr id="40" name="Marcador de posición de imagen 39" descr="Una mujer con cabello largo&#10;&#10;Descripción generada automáticamente">
            <a:extLst>
              <a:ext uri="{FF2B5EF4-FFF2-40B4-BE49-F238E27FC236}">
                <a16:creationId xmlns:a16="http://schemas.microsoft.com/office/drawing/2014/main" id="{B3BCE7F0-C5AA-138F-B575-B173C87BE0DB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l="5076" r="5076"/>
          <a:stretch>
            <a:fillRect/>
          </a:stretch>
        </p:blipFill>
        <p:spPr/>
      </p:pic>
      <p:pic>
        <p:nvPicPr>
          <p:cNvPr id="42" name="Imagen 41" descr="Icono&#10;&#10;Descripción generada automáticamente">
            <a:extLst>
              <a:ext uri="{FF2B5EF4-FFF2-40B4-BE49-F238E27FC236}">
                <a16:creationId xmlns:a16="http://schemas.microsoft.com/office/drawing/2014/main" id="{0E356E2F-29B7-8544-8903-B7DB9D315B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89970" y="277514"/>
            <a:ext cx="537210" cy="53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58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OEI | Secretaría General | Eventos | Seminario web «La brecha digital en  las personas mayores»">
            <a:extLst>
              <a:ext uri="{FF2B5EF4-FFF2-40B4-BE49-F238E27FC236}">
                <a16:creationId xmlns:a16="http://schemas.microsoft.com/office/drawing/2014/main" id="{16759823-AB96-453B-8FA6-2C2AEB1BB8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7" r="22210" b="-2"/>
          <a:stretch/>
        </p:blipFill>
        <p:spPr bwMode="auto">
          <a:xfrm>
            <a:off x="230308" y="491109"/>
            <a:ext cx="6702183" cy="6254749"/>
          </a:xfrm>
          <a:custGeom>
            <a:avLst/>
            <a:gdLst>
              <a:gd name="connsiteX0" fmla="*/ 0 w 6848474"/>
              <a:gd name="connsiteY0" fmla="*/ 0 h 6391274"/>
              <a:gd name="connsiteX1" fmla="*/ 6848474 w 6848474"/>
              <a:gd name="connsiteY1" fmla="*/ 0 h 6391274"/>
              <a:gd name="connsiteX2" fmla="*/ 6848474 w 6848474"/>
              <a:gd name="connsiteY2" fmla="*/ 1685925 h 6391274"/>
              <a:gd name="connsiteX3" fmla="*/ 6029325 w 6848474"/>
              <a:gd name="connsiteY3" fmla="*/ 1685925 h 6391274"/>
              <a:gd name="connsiteX4" fmla="*/ 6029325 w 6848474"/>
              <a:gd name="connsiteY4" fmla="*/ 4595813 h 6391274"/>
              <a:gd name="connsiteX5" fmla="*/ 6848474 w 6848474"/>
              <a:gd name="connsiteY5" fmla="*/ 4595813 h 6391274"/>
              <a:gd name="connsiteX6" fmla="*/ 6848474 w 6848474"/>
              <a:gd name="connsiteY6" fmla="*/ 6391274 h 6391274"/>
              <a:gd name="connsiteX7" fmla="*/ 0 w 6848474"/>
              <a:gd name="connsiteY7" fmla="*/ 6391274 h 639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48474" h="6391274">
                <a:moveTo>
                  <a:pt x="0" y="0"/>
                </a:moveTo>
                <a:lnTo>
                  <a:pt x="6848474" y="0"/>
                </a:lnTo>
                <a:lnTo>
                  <a:pt x="6848474" y="1685925"/>
                </a:lnTo>
                <a:lnTo>
                  <a:pt x="6029325" y="1685925"/>
                </a:lnTo>
                <a:lnTo>
                  <a:pt x="6029325" y="4595813"/>
                </a:lnTo>
                <a:lnTo>
                  <a:pt x="6848474" y="4595813"/>
                </a:lnTo>
                <a:lnTo>
                  <a:pt x="6848474" y="6391274"/>
                </a:lnTo>
                <a:lnTo>
                  <a:pt x="0" y="6391274"/>
                </a:lnTo>
                <a:close/>
              </a:path>
            </a:pathLst>
          </a:cu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231B5EF5-D35E-4241-92D4-3A8164978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BF860B6F-2FE3-4DE6-9496-980E987E7466}" type="slidenum">
              <a:rPr lang="es-MX" sz="800" smtClean="0"/>
              <a:pPr rtl="0"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s-MX" sz="800"/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78FE74D7-D9BF-46B2-AB6D-79E819EB9A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67412" y="2355706"/>
            <a:ext cx="5824588" cy="2525554"/>
          </a:xfrm>
        </p:spPr>
        <p:txBody>
          <a:bodyPr rtlCol="0">
            <a:noAutofit/>
          </a:bodyPr>
          <a:lstStyle/>
          <a:p>
            <a:pPr algn="just"/>
            <a:r>
              <a:rPr lang="es-MX" sz="1200" b="0" i="0" dirty="0">
                <a:effectLst/>
                <a:latin typeface="Bierstadt" panose="020B0004020202020204" pitchFamily="34" charset="0"/>
              </a:rPr>
              <a:t>En la era digital, muchos adultos mayores se sienten desplazados, especialmente al manejar su salud. Como jóvenes comprometidos, vemos una oportunidad: cerrar esta brecha tecnológica y mejorar su calidad de vida.</a:t>
            </a:r>
          </a:p>
          <a:p>
            <a:pPr algn="just"/>
            <a:r>
              <a:rPr lang="es-MX" sz="1200" b="0" i="0" dirty="0">
                <a:effectLst/>
                <a:latin typeface="Bierstadt" panose="020B0004020202020204" pitchFamily="34" charset="0"/>
              </a:rPr>
              <a:t>La diabetes, que requiere seguimiento constante, puede ser un desafío para ellos. Por ello, hemos creado una aplicación web</a:t>
            </a:r>
            <a:r>
              <a:rPr lang="es-MX" sz="1200" dirty="0">
                <a:latin typeface="Bierstadt" panose="020B0004020202020204" pitchFamily="34" charset="0"/>
              </a:rPr>
              <a:t>:</a:t>
            </a:r>
            <a:r>
              <a:rPr lang="es-MX" sz="1200" b="0" i="0" dirty="0">
                <a:effectLst/>
                <a:latin typeface="Bierstadt" panose="020B0004020202020204" pitchFamily="34" charset="0"/>
              </a:rPr>
              <a:t> DIA WELL, un diario digital para la diabetes. Es más que una herramienta; es un compañero que empodera y brinda autonomía.</a:t>
            </a:r>
          </a:p>
          <a:p>
            <a:pPr algn="just"/>
            <a:r>
              <a:rPr lang="es-MX" sz="1200" b="0" i="0" dirty="0">
                <a:effectLst/>
                <a:latin typeface="Bierstadt" panose="020B0004020202020204" pitchFamily="34" charset="0"/>
              </a:rPr>
              <a:t>Invitamos a los inversionistas a unirse a esta transformadora iniciativa, combinando tecnología y cuidado en un paquete digital.</a:t>
            </a:r>
          </a:p>
        </p:txBody>
      </p:sp>
      <p:sp>
        <p:nvSpPr>
          <p:cNvPr id="69" name="Título 68">
            <a:extLst>
              <a:ext uri="{FF2B5EF4-FFF2-40B4-BE49-F238E27FC236}">
                <a16:creationId xmlns:a16="http://schemas.microsoft.com/office/drawing/2014/main" id="{A74CEF14-9F3D-49A7-B904-B4E3A7113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9581" y="820067"/>
            <a:ext cx="3661528" cy="1021289"/>
          </a:xfrm>
        </p:spPr>
        <p:txBody>
          <a:bodyPr rtlCol="0"/>
          <a:lstStyle/>
          <a:p>
            <a:pPr rtl="0"/>
            <a:r>
              <a:rPr lang="es-MX" dirty="0"/>
              <a:t>Sobre nosotros</a:t>
            </a:r>
          </a:p>
        </p:txBody>
      </p:sp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801F0C4B-23BB-09F6-65E8-62D1B7F5D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114" y="4942627"/>
            <a:ext cx="2644263" cy="58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50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ítulo 84">
            <a:extLst>
              <a:ext uri="{FF2B5EF4-FFF2-40B4-BE49-F238E27FC236}">
                <a16:creationId xmlns:a16="http://schemas.microsoft.com/office/drawing/2014/main" id="{583A8370-72B5-4ECE-B5E0-5B47654B2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81" y="-170508"/>
            <a:ext cx="6074545" cy="1610834"/>
          </a:xfrm>
        </p:spPr>
        <p:txBody>
          <a:bodyPr rtlCol="0"/>
          <a:lstStyle/>
          <a:p>
            <a:pPr rtl="0"/>
            <a:r>
              <a:rPr lang="es-MX" dirty="0"/>
              <a:t>aNÁLISIS tÉCNICO</a:t>
            </a:r>
          </a:p>
        </p:txBody>
      </p:sp>
      <p:sp>
        <p:nvSpPr>
          <p:cNvPr id="69" name="Marcador de texto 68">
            <a:extLst>
              <a:ext uri="{FF2B5EF4-FFF2-40B4-BE49-F238E27FC236}">
                <a16:creationId xmlns:a16="http://schemas.microsoft.com/office/drawing/2014/main" id="{D5A5B5EE-B963-4A0A-AB3C-8CDDDE24B8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7181" y="855810"/>
            <a:ext cx="4037355" cy="581530"/>
          </a:xfrm>
        </p:spPr>
        <p:txBody>
          <a:bodyPr rtlCol="0"/>
          <a:lstStyle/>
          <a:p>
            <a:pPr rtl="0"/>
            <a:r>
              <a:rPr lang="es-MX" dirty="0"/>
              <a:t>dIAGRAMA eNTIDAD vÍNCULO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F637CBF2-4176-4C56-8824-858FA51AE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es-MX" smtClean="0"/>
              <a:pPr rtl="0"/>
              <a:t>4</a:t>
            </a:fld>
            <a:endParaRPr lang="es-MX"/>
          </a:p>
        </p:txBody>
      </p:sp>
      <p:pic>
        <p:nvPicPr>
          <p:cNvPr id="25" name="Imagen 24" descr="Icono&#10;&#10;Descripción generada automáticamente">
            <a:extLst>
              <a:ext uri="{FF2B5EF4-FFF2-40B4-BE49-F238E27FC236}">
                <a16:creationId xmlns:a16="http://schemas.microsoft.com/office/drawing/2014/main" id="{08C907E2-03EE-B2EA-5696-32B264D15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970" y="277514"/>
            <a:ext cx="537210" cy="537210"/>
          </a:xfrm>
          <a:prstGeom prst="rect">
            <a:avLst/>
          </a:prstGeom>
        </p:spPr>
      </p:pic>
      <p:pic>
        <p:nvPicPr>
          <p:cNvPr id="31" name="Imagen 30" descr="Diagrama&#10;&#10;Descripción generada automáticamente">
            <a:extLst>
              <a:ext uri="{FF2B5EF4-FFF2-40B4-BE49-F238E27FC236}">
                <a16:creationId xmlns:a16="http://schemas.microsoft.com/office/drawing/2014/main" id="{487244D1-E414-9861-B660-393CBDE85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3869" y="1798713"/>
            <a:ext cx="6224262" cy="481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4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Marcador de texto 68">
            <a:extLst>
              <a:ext uri="{FF2B5EF4-FFF2-40B4-BE49-F238E27FC236}">
                <a16:creationId xmlns:a16="http://schemas.microsoft.com/office/drawing/2014/main" id="{D5A5B5EE-B963-4A0A-AB3C-8CDDDE24B8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2891" y="136525"/>
            <a:ext cx="4037355" cy="581530"/>
          </a:xfrm>
        </p:spPr>
        <p:txBody>
          <a:bodyPr rtlCol="0"/>
          <a:lstStyle/>
          <a:p>
            <a:pPr rtl="0"/>
            <a:r>
              <a:rPr lang="es-MX" dirty="0"/>
              <a:t>Modelo Relacional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F637CBF2-4176-4C56-8824-858FA51AE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es-MX" smtClean="0"/>
              <a:pPr rtl="0"/>
              <a:t>5</a:t>
            </a:fld>
            <a:endParaRPr lang="es-MX"/>
          </a:p>
        </p:txBody>
      </p:sp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85099434-95BA-CD87-7366-C9208FFBB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970" y="277514"/>
            <a:ext cx="537210" cy="537210"/>
          </a:xfrm>
          <a:prstGeom prst="rect">
            <a:avLst/>
          </a:prstGeom>
        </p:spPr>
      </p:pic>
      <p:pic>
        <p:nvPicPr>
          <p:cNvPr id="11" name="Imagen 10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90B27222-0A76-4925-A698-205C9CE2B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1568" y="738368"/>
            <a:ext cx="7772400" cy="585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69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ítulo 84">
            <a:extLst>
              <a:ext uri="{FF2B5EF4-FFF2-40B4-BE49-F238E27FC236}">
                <a16:creationId xmlns:a16="http://schemas.microsoft.com/office/drawing/2014/main" id="{583A8370-72B5-4ECE-B5E0-5B47654B2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6411" y="298146"/>
            <a:ext cx="6605589" cy="1610834"/>
          </a:xfrm>
        </p:spPr>
        <p:txBody>
          <a:bodyPr rtlCol="0"/>
          <a:lstStyle/>
          <a:p>
            <a:pPr rtl="0"/>
            <a:r>
              <a:rPr lang="es-MX" dirty="0"/>
              <a:t>Descripción del programa</a:t>
            </a:r>
          </a:p>
        </p:txBody>
      </p:sp>
      <p:sp>
        <p:nvSpPr>
          <p:cNvPr id="69" name="Marcador de texto 68">
            <a:extLst>
              <a:ext uri="{FF2B5EF4-FFF2-40B4-BE49-F238E27FC236}">
                <a16:creationId xmlns:a16="http://schemas.microsoft.com/office/drawing/2014/main" id="{D5A5B5EE-B963-4A0A-AB3C-8CDDDE24B8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98135" y="1752766"/>
            <a:ext cx="2824355" cy="581530"/>
          </a:xfrm>
        </p:spPr>
        <p:txBody>
          <a:bodyPr rtlCol="0"/>
          <a:lstStyle/>
          <a:p>
            <a:pPr rtl="0"/>
            <a:r>
              <a:rPr lang="es-MX" dirty="0"/>
              <a:t>Usuarios</a:t>
            </a:r>
          </a:p>
        </p:txBody>
      </p:sp>
      <p:sp>
        <p:nvSpPr>
          <p:cNvPr id="68" name="Marcador de texto 67">
            <a:extLst>
              <a:ext uri="{FF2B5EF4-FFF2-40B4-BE49-F238E27FC236}">
                <a16:creationId xmlns:a16="http://schemas.microsoft.com/office/drawing/2014/main" id="{261BE4C3-90A1-4FC4-93CA-BF3A80B863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77041" y="2470075"/>
            <a:ext cx="2824355" cy="1494335"/>
          </a:xfrm>
        </p:spPr>
        <p:txBody>
          <a:bodyPr rtlCol="0"/>
          <a:lstStyle/>
          <a:p>
            <a:pPr rtl="0"/>
            <a:r>
              <a:rPr lang="es-MX" b="0" i="0" dirty="0">
                <a:effectLst/>
                <a:latin typeface="Söhne"/>
              </a:rPr>
              <a:t>La aplicación permite registrar usuarios, especificando detalles como nombre, apellido, correo electrónico, fecha de nacimiento y género.</a:t>
            </a:r>
            <a:endParaRPr lang="es-MX" dirty="0"/>
          </a:p>
        </p:txBody>
      </p:sp>
      <p:sp>
        <p:nvSpPr>
          <p:cNvPr id="73" name="Marcador de texto 72">
            <a:extLst>
              <a:ext uri="{FF2B5EF4-FFF2-40B4-BE49-F238E27FC236}">
                <a16:creationId xmlns:a16="http://schemas.microsoft.com/office/drawing/2014/main" id="{026DDC61-3AC5-449B-8C25-482F5510466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577040" y="3981700"/>
            <a:ext cx="2824355" cy="581530"/>
          </a:xfrm>
        </p:spPr>
        <p:txBody>
          <a:bodyPr rtlCol="0"/>
          <a:lstStyle/>
          <a:p>
            <a:pPr rtl="0"/>
            <a:r>
              <a:rPr lang="es-MX" dirty="0"/>
              <a:t>Registro diario</a:t>
            </a:r>
          </a:p>
        </p:txBody>
      </p:sp>
      <p:sp>
        <p:nvSpPr>
          <p:cNvPr id="72" name="Marcador de texto 71">
            <a:extLst>
              <a:ext uri="{FF2B5EF4-FFF2-40B4-BE49-F238E27FC236}">
                <a16:creationId xmlns:a16="http://schemas.microsoft.com/office/drawing/2014/main" id="{5CC67B51-3695-40FC-B51D-1CD99DF162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86411" y="4516709"/>
            <a:ext cx="2824355" cy="1731524"/>
          </a:xfrm>
        </p:spPr>
        <p:txBody>
          <a:bodyPr rtlCol="0"/>
          <a:lstStyle/>
          <a:p>
            <a:pPr rtl="0"/>
            <a:r>
              <a:rPr lang="es-MX" b="0" i="0" dirty="0">
                <a:effectLst/>
                <a:latin typeface="Söhne"/>
              </a:rPr>
              <a:t>Los usuarios pueden llevar un registro diario de sus niveles de glucosa y cetonas, añadiendo notas y especificando la parte del día en que se tomó la medición.</a:t>
            </a:r>
            <a:endParaRPr lang="es-MX" dirty="0"/>
          </a:p>
        </p:txBody>
      </p:sp>
      <p:sp>
        <p:nvSpPr>
          <p:cNvPr id="71" name="Marcador de texto 70">
            <a:extLst>
              <a:ext uri="{FF2B5EF4-FFF2-40B4-BE49-F238E27FC236}">
                <a16:creationId xmlns:a16="http://schemas.microsoft.com/office/drawing/2014/main" id="{79406243-F21B-4811-AE74-DA58E3665F0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845966" y="1691492"/>
            <a:ext cx="2595758" cy="581530"/>
          </a:xfrm>
        </p:spPr>
        <p:txBody>
          <a:bodyPr rtlCol="0"/>
          <a:lstStyle/>
          <a:p>
            <a:pPr rtl="0"/>
            <a:r>
              <a:rPr lang="es-MX" dirty="0"/>
              <a:t>aDMINISTRADORES</a:t>
            </a:r>
          </a:p>
        </p:txBody>
      </p:sp>
      <p:sp>
        <p:nvSpPr>
          <p:cNvPr id="70" name="Marcador de texto 69">
            <a:extLst>
              <a:ext uri="{FF2B5EF4-FFF2-40B4-BE49-F238E27FC236}">
                <a16:creationId xmlns:a16="http://schemas.microsoft.com/office/drawing/2014/main" id="{25C9712B-794E-4F23-928A-FFCA310FE7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45966" y="2372917"/>
            <a:ext cx="2595758" cy="1653188"/>
          </a:xfrm>
        </p:spPr>
        <p:txBody>
          <a:bodyPr rtlCol="0"/>
          <a:lstStyle/>
          <a:p>
            <a:pPr rtl="0"/>
            <a:r>
              <a:rPr lang="es-MX" b="0" i="0" dirty="0">
                <a:effectLst/>
                <a:latin typeface="Söhne"/>
              </a:rPr>
              <a:t>La aplicación cuenta con una sección administrativa donde los administradores pueden ingresar con un nombre de usuario y contraseña únicos.</a:t>
            </a:r>
            <a:br>
              <a:rPr lang="es-MX" dirty="0"/>
            </a:br>
            <a:endParaRPr lang="es-MX" dirty="0"/>
          </a:p>
        </p:txBody>
      </p:sp>
      <p:sp>
        <p:nvSpPr>
          <p:cNvPr id="75" name="Marcador de texto 74">
            <a:extLst>
              <a:ext uri="{FF2B5EF4-FFF2-40B4-BE49-F238E27FC236}">
                <a16:creationId xmlns:a16="http://schemas.microsoft.com/office/drawing/2014/main" id="{205C921F-FFBE-48CD-9E47-0AF86467AC9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845966" y="4010211"/>
            <a:ext cx="2595758" cy="581530"/>
          </a:xfrm>
        </p:spPr>
        <p:txBody>
          <a:bodyPr rtlCol="0"/>
          <a:lstStyle/>
          <a:p>
            <a:pPr rtl="0"/>
            <a:r>
              <a:rPr lang="es-MX" dirty="0"/>
              <a:t>Ejercicio</a:t>
            </a:r>
          </a:p>
        </p:txBody>
      </p:sp>
      <p:sp>
        <p:nvSpPr>
          <p:cNvPr id="74" name="Marcador de texto 73">
            <a:extLst>
              <a:ext uri="{FF2B5EF4-FFF2-40B4-BE49-F238E27FC236}">
                <a16:creationId xmlns:a16="http://schemas.microsoft.com/office/drawing/2014/main" id="{CDF4F5AB-B79A-4FAC-8AAF-D1AE5176A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45966" y="4563230"/>
            <a:ext cx="3094243" cy="2145854"/>
          </a:xfrm>
        </p:spPr>
        <p:txBody>
          <a:bodyPr rtlCol="0"/>
          <a:lstStyle/>
          <a:p>
            <a:pPr rtl="0"/>
            <a:r>
              <a:rPr lang="es-MX" b="0" i="0" dirty="0">
                <a:effectLst/>
                <a:latin typeface="Söhne"/>
              </a:rPr>
              <a:t>La aplicación permite a los usuarios rastrear sus actividades físicas, especificando el tipo de ejercicio, la intensidad, las calorías quemadas y las horas de inicio y finalización.</a:t>
            </a:r>
            <a:endParaRPr lang="es-MX" dirty="0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F637CBF2-4176-4C56-8824-858FA51AE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es-MX" smtClean="0"/>
              <a:pPr rtl="0"/>
              <a:t>6</a:t>
            </a:fld>
            <a:endParaRPr lang="es-MX"/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8237A355-6E2B-CD0E-AED0-72A71224B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970" y="277514"/>
            <a:ext cx="537210" cy="537210"/>
          </a:xfrm>
          <a:prstGeom prst="rect">
            <a:avLst/>
          </a:prstGeom>
        </p:spPr>
      </p:pic>
      <p:pic>
        <p:nvPicPr>
          <p:cNvPr id="9" name="Imagen 8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14D27901-E9F5-DD8D-C6E2-4B35E870AD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65" r="12439"/>
          <a:stretch/>
        </p:blipFill>
        <p:spPr>
          <a:xfrm>
            <a:off x="251791" y="1831646"/>
            <a:ext cx="5020710" cy="319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633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ítulo 84">
            <a:extLst>
              <a:ext uri="{FF2B5EF4-FFF2-40B4-BE49-F238E27FC236}">
                <a16:creationId xmlns:a16="http://schemas.microsoft.com/office/drawing/2014/main" id="{583A8370-72B5-4ECE-B5E0-5B47654B2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6411" y="298146"/>
            <a:ext cx="6605589" cy="1610834"/>
          </a:xfrm>
        </p:spPr>
        <p:txBody>
          <a:bodyPr rtlCol="0"/>
          <a:lstStyle/>
          <a:p>
            <a:pPr rtl="0"/>
            <a:r>
              <a:rPr lang="es-MX" dirty="0"/>
              <a:t>Descripción del programa</a:t>
            </a:r>
          </a:p>
        </p:txBody>
      </p:sp>
      <p:sp>
        <p:nvSpPr>
          <p:cNvPr id="69" name="Marcador de texto 68">
            <a:extLst>
              <a:ext uri="{FF2B5EF4-FFF2-40B4-BE49-F238E27FC236}">
                <a16:creationId xmlns:a16="http://schemas.microsoft.com/office/drawing/2014/main" id="{D5A5B5EE-B963-4A0A-AB3C-8CDDDE24B8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98135" y="2176946"/>
            <a:ext cx="2824355" cy="581530"/>
          </a:xfrm>
        </p:spPr>
        <p:txBody>
          <a:bodyPr rtlCol="0"/>
          <a:lstStyle/>
          <a:p>
            <a:pPr rtl="0"/>
            <a:r>
              <a:rPr lang="es-MX" dirty="0"/>
              <a:t>MÉdicos y Seguimiento</a:t>
            </a:r>
          </a:p>
        </p:txBody>
      </p:sp>
      <p:sp>
        <p:nvSpPr>
          <p:cNvPr id="68" name="Marcador de texto 67">
            <a:extLst>
              <a:ext uri="{FF2B5EF4-FFF2-40B4-BE49-F238E27FC236}">
                <a16:creationId xmlns:a16="http://schemas.microsoft.com/office/drawing/2014/main" id="{261BE4C3-90A1-4FC4-93CA-BF3A80B863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98135" y="2759613"/>
            <a:ext cx="2824355" cy="1117566"/>
          </a:xfrm>
        </p:spPr>
        <p:txBody>
          <a:bodyPr rtlCol="0"/>
          <a:lstStyle/>
          <a:p>
            <a:pPr rtl="0"/>
            <a:r>
              <a:rPr lang="es-MX" b="0" i="0" dirty="0">
                <a:effectLst/>
                <a:latin typeface="Söhne"/>
              </a:rPr>
              <a:t>Los usuarios pueden tener médicos asociados y programar seguimientos con ellos, añadiendo notas sobre cada cita.</a:t>
            </a:r>
            <a:endParaRPr lang="es-MX" dirty="0"/>
          </a:p>
        </p:txBody>
      </p:sp>
      <p:sp>
        <p:nvSpPr>
          <p:cNvPr id="73" name="Marcador de texto 72">
            <a:extLst>
              <a:ext uri="{FF2B5EF4-FFF2-40B4-BE49-F238E27FC236}">
                <a16:creationId xmlns:a16="http://schemas.microsoft.com/office/drawing/2014/main" id="{026DDC61-3AC5-449B-8C25-482F5510466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598135" y="4129479"/>
            <a:ext cx="2824355" cy="581530"/>
          </a:xfrm>
        </p:spPr>
        <p:txBody>
          <a:bodyPr rtlCol="0"/>
          <a:lstStyle/>
          <a:p>
            <a:pPr rtl="0"/>
            <a:r>
              <a:rPr lang="es-MX" dirty="0"/>
              <a:t>Medicamentos</a:t>
            </a:r>
          </a:p>
        </p:txBody>
      </p:sp>
      <p:sp>
        <p:nvSpPr>
          <p:cNvPr id="72" name="Marcador de texto 71">
            <a:extLst>
              <a:ext uri="{FF2B5EF4-FFF2-40B4-BE49-F238E27FC236}">
                <a16:creationId xmlns:a16="http://schemas.microsoft.com/office/drawing/2014/main" id="{5CC67B51-3695-40FC-B51D-1CD99DF162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98135" y="4712146"/>
            <a:ext cx="2824355" cy="1117566"/>
          </a:xfrm>
        </p:spPr>
        <p:txBody>
          <a:bodyPr rtlCol="0"/>
          <a:lstStyle/>
          <a:p>
            <a:pPr rtl="0"/>
            <a:r>
              <a:rPr lang="es-MX" b="0" i="0" dirty="0">
                <a:effectLst/>
                <a:latin typeface="Söhne"/>
              </a:rPr>
              <a:t>Los usuarios pueden registrar los medicamentos que toman, incluyendo la cantidad. Además, pueden asociar medicamentos específicos a sus informes diarios.</a:t>
            </a:r>
            <a:endParaRPr lang="es-MX" dirty="0"/>
          </a:p>
        </p:txBody>
      </p:sp>
      <p:sp>
        <p:nvSpPr>
          <p:cNvPr id="71" name="Marcador de texto 70">
            <a:extLst>
              <a:ext uri="{FF2B5EF4-FFF2-40B4-BE49-F238E27FC236}">
                <a16:creationId xmlns:a16="http://schemas.microsoft.com/office/drawing/2014/main" id="{79406243-F21B-4811-AE74-DA58E3665F0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845966" y="2176946"/>
            <a:ext cx="2595758" cy="581530"/>
          </a:xfrm>
        </p:spPr>
        <p:txBody>
          <a:bodyPr rtlCol="0"/>
          <a:lstStyle/>
          <a:p>
            <a:pPr rtl="0"/>
            <a:r>
              <a:rPr lang="es-MX" dirty="0"/>
              <a:t>Foro</a:t>
            </a:r>
          </a:p>
        </p:txBody>
      </p:sp>
      <p:sp>
        <p:nvSpPr>
          <p:cNvPr id="70" name="Marcador de texto 69">
            <a:extLst>
              <a:ext uri="{FF2B5EF4-FFF2-40B4-BE49-F238E27FC236}">
                <a16:creationId xmlns:a16="http://schemas.microsoft.com/office/drawing/2014/main" id="{25C9712B-794E-4F23-928A-FFCA310FE7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45966" y="2759613"/>
            <a:ext cx="2595758" cy="1117566"/>
          </a:xfrm>
        </p:spPr>
        <p:txBody>
          <a:bodyPr rtlCol="0"/>
          <a:lstStyle/>
          <a:p>
            <a:pPr rtl="0"/>
            <a:r>
              <a:rPr lang="es-MX" b="0" i="0" dirty="0">
                <a:effectLst/>
                <a:latin typeface="Söhne"/>
              </a:rPr>
              <a:t>Existe un foro donde los usuarios pueden compartir mensajes, creando un espacio de comunidad y apoyo.</a:t>
            </a:r>
            <a:endParaRPr lang="es-MX" dirty="0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F637CBF2-4176-4C56-8824-858FA51AE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es-MX" smtClean="0"/>
              <a:pPr rtl="0"/>
              <a:t>7</a:t>
            </a:fld>
            <a:endParaRPr lang="es-MX"/>
          </a:p>
        </p:txBody>
      </p:sp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2B7AC6CB-E74F-F456-40AC-66E53A2DF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970" y="277514"/>
            <a:ext cx="537210" cy="537210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523607AA-7846-6B86-EFD5-09A3E5CDF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76" y="152400"/>
            <a:ext cx="38735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3642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ítulo 112">
            <a:extLst>
              <a:ext uri="{FF2B5EF4-FFF2-40B4-BE49-F238E27FC236}">
                <a16:creationId xmlns:a16="http://schemas.microsoft.com/office/drawing/2014/main" id="{BFE2B5AB-A5E2-4E81-9A28-0F3EFE4B4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575672" y="4121035"/>
            <a:ext cx="3337712" cy="639195"/>
          </a:xfrm>
        </p:spPr>
        <p:txBody>
          <a:bodyPr rtlCol="0"/>
          <a:lstStyle/>
          <a:p>
            <a:pPr rtl="0"/>
            <a:r>
              <a:rPr lang="es-MX" dirty="0"/>
              <a:t>IMPACTO</a:t>
            </a:r>
          </a:p>
        </p:txBody>
      </p:sp>
      <p:pic>
        <p:nvPicPr>
          <p:cNvPr id="70" name="Marcador de posición de imagen 69" descr="Esquema de Microsoft Store">
            <a:extLst>
              <a:ext uri="{FF2B5EF4-FFF2-40B4-BE49-F238E27FC236}">
                <a16:creationId xmlns:a16="http://schemas.microsoft.com/office/drawing/2014/main" id="{C5BC0C3F-C9C6-43FA-BA19-88445A15FF31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414645" y="758825"/>
            <a:ext cx="599148" cy="600075"/>
          </a:xfrm>
        </p:spPr>
      </p:pic>
      <p:sp>
        <p:nvSpPr>
          <p:cNvPr id="106" name="Marcador de texto 105">
            <a:extLst>
              <a:ext uri="{FF2B5EF4-FFF2-40B4-BE49-F238E27FC236}">
                <a16:creationId xmlns:a16="http://schemas.microsoft.com/office/drawing/2014/main" id="{F602BA9F-64DF-443C-A15D-FB8E9129F1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14645" y="1388209"/>
            <a:ext cx="3281555" cy="426393"/>
          </a:xfrm>
        </p:spPr>
        <p:txBody>
          <a:bodyPr rtlCol="0"/>
          <a:lstStyle/>
          <a:p>
            <a:pPr rtl="0"/>
            <a:r>
              <a:rPr lang="es-MX" dirty="0"/>
              <a:t>GlOBAL</a:t>
            </a:r>
          </a:p>
        </p:txBody>
      </p:sp>
      <p:sp>
        <p:nvSpPr>
          <p:cNvPr id="102" name="Marcador de posición de texto 101">
            <a:extLst>
              <a:ext uri="{FF2B5EF4-FFF2-40B4-BE49-F238E27FC236}">
                <a16:creationId xmlns:a16="http://schemas.microsoft.com/office/drawing/2014/main" id="{87C9F3E7-849D-4701-91D9-6C693FCDFD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14645" y="1767713"/>
            <a:ext cx="3281555" cy="1125740"/>
          </a:xfrm>
        </p:spPr>
        <p:txBody>
          <a:bodyPr rtlCol="0"/>
          <a:lstStyle/>
          <a:p>
            <a:pPr algn="l">
              <a:buFont typeface="Arial" panose="020B0604020202020204" pitchFamily="34" charset="0"/>
              <a:buChar char="•"/>
            </a:pPr>
            <a:r>
              <a:rPr lang="es-MX" b="0" i="0" dirty="0">
                <a:effectLst/>
                <a:latin typeface="Söhne"/>
              </a:rPr>
              <a:t> Accesible globalmente por ser web.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0" i="0" dirty="0">
                <a:effectLst/>
                <a:latin typeface="Söhne"/>
              </a:rPr>
              <a:t> Potencial para adaptaciones internacionales.</a:t>
            </a:r>
          </a:p>
        </p:txBody>
      </p:sp>
      <p:pic>
        <p:nvPicPr>
          <p:cNvPr id="73" name="Marcador de posición de imagen 72" descr="Esquema de hucha">
            <a:extLst>
              <a:ext uri="{FF2B5EF4-FFF2-40B4-BE49-F238E27FC236}">
                <a16:creationId xmlns:a16="http://schemas.microsoft.com/office/drawing/2014/main" id="{171B782E-274D-43CA-B223-838F0D5ACED5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414645" y="3251858"/>
            <a:ext cx="599148" cy="600075"/>
          </a:xfrm>
        </p:spPr>
      </p:pic>
      <p:sp>
        <p:nvSpPr>
          <p:cNvPr id="108" name="Marcador de posición de texto 107">
            <a:extLst>
              <a:ext uri="{FF2B5EF4-FFF2-40B4-BE49-F238E27FC236}">
                <a16:creationId xmlns:a16="http://schemas.microsoft.com/office/drawing/2014/main" id="{F91A931F-104A-4201-B572-DEAC49B6EA5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14645" y="3866925"/>
            <a:ext cx="3281555" cy="428891"/>
          </a:xfrm>
        </p:spPr>
        <p:txBody>
          <a:bodyPr rtlCol="0"/>
          <a:lstStyle/>
          <a:p>
            <a:pPr rtl="0"/>
            <a:r>
              <a:rPr lang="es-MX" dirty="0"/>
              <a:t>Económico</a:t>
            </a:r>
          </a:p>
        </p:txBody>
      </p:sp>
      <p:sp>
        <p:nvSpPr>
          <p:cNvPr id="104" name="Marcador de posición de texto 103">
            <a:extLst>
              <a:ext uri="{FF2B5EF4-FFF2-40B4-BE49-F238E27FC236}">
                <a16:creationId xmlns:a16="http://schemas.microsoft.com/office/drawing/2014/main" id="{7A039369-92B6-432F-B823-6AAFAC1191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14645" y="4248925"/>
            <a:ext cx="3281555" cy="1429216"/>
          </a:xfrm>
        </p:spPr>
        <p:txBody>
          <a:bodyPr rtlCol="0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MX" b="0" i="0" dirty="0">
                <a:effectLst/>
                <a:latin typeface="Söhne"/>
              </a:rPr>
              <a:t> Reduce costos médicos al prevenir complicaciones.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0" i="0" dirty="0">
                <a:effectLst/>
                <a:latin typeface="Söhne"/>
              </a:rPr>
              <a:t> Mercado creciente de adultos mayores con diabetes.</a:t>
            </a:r>
          </a:p>
        </p:txBody>
      </p:sp>
      <p:pic>
        <p:nvPicPr>
          <p:cNvPr id="71" name="Marcador de posición de imagen 70" descr="Esquema de grupo de mujeres">
            <a:extLst>
              <a:ext uri="{FF2B5EF4-FFF2-40B4-BE49-F238E27FC236}">
                <a16:creationId xmlns:a16="http://schemas.microsoft.com/office/drawing/2014/main" id="{8737B8AB-109F-4DF2-8468-26ABD1CD1A97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077157" y="773142"/>
            <a:ext cx="599148" cy="600075"/>
          </a:xfrm>
        </p:spPr>
      </p:pic>
      <p:sp>
        <p:nvSpPr>
          <p:cNvPr id="107" name="Marcador de texto 106">
            <a:extLst>
              <a:ext uri="{FF2B5EF4-FFF2-40B4-BE49-F238E27FC236}">
                <a16:creationId xmlns:a16="http://schemas.microsoft.com/office/drawing/2014/main" id="{EE7D047E-59C2-45CD-92F2-D40EC13396D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72244" y="1388209"/>
            <a:ext cx="3281556" cy="426393"/>
          </a:xfrm>
        </p:spPr>
        <p:txBody>
          <a:bodyPr rtlCol="0"/>
          <a:lstStyle/>
          <a:p>
            <a:pPr rtl="0"/>
            <a:r>
              <a:rPr lang="es-MX" dirty="0"/>
              <a:t>sOCIAL</a:t>
            </a:r>
          </a:p>
        </p:txBody>
      </p:sp>
      <p:sp>
        <p:nvSpPr>
          <p:cNvPr id="103" name="Marcador de texto 102">
            <a:extLst>
              <a:ext uri="{FF2B5EF4-FFF2-40B4-BE49-F238E27FC236}">
                <a16:creationId xmlns:a16="http://schemas.microsoft.com/office/drawing/2014/main" id="{646AF0A1-85BB-4AA7-A21D-31E3ACA4E4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72244" y="1767713"/>
            <a:ext cx="3281556" cy="1125740"/>
          </a:xfrm>
        </p:spPr>
        <p:txBody>
          <a:bodyPr rtlCol="0"/>
          <a:lstStyle/>
          <a:p>
            <a:pPr algn="l">
              <a:buFont typeface="Arial" panose="020B0604020202020204" pitchFamily="34" charset="0"/>
              <a:buChar char="•"/>
            </a:pPr>
            <a:r>
              <a:rPr lang="es-MX" b="0" i="0" dirty="0">
                <a:effectLst/>
                <a:latin typeface="Söhne"/>
              </a:rPr>
              <a:t> Empodera a adultos mayores, dándoles autonomía.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0" i="0" dirty="0">
                <a:effectLst/>
                <a:latin typeface="Söhne"/>
              </a:rPr>
              <a:t> Foro de mensajes fomenta comunidad y apoyo.</a:t>
            </a:r>
          </a:p>
        </p:txBody>
      </p:sp>
      <p:pic>
        <p:nvPicPr>
          <p:cNvPr id="72" name="Marcador de posición de imagen 71" descr="Esquema de Notas de Postit 3">
            <a:extLst>
              <a:ext uri="{FF2B5EF4-FFF2-40B4-BE49-F238E27FC236}">
                <a16:creationId xmlns:a16="http://schemas.microsoft.com/office/drawing/2014/main" id="{E90427B4-D39F-47A3-97B4-C74C268A7B7C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072244" y="3237794"/>
            <a:ext cx="599148" cy="600075"/>
          </a:xfrm>
        </p:spPr>
      </p:pic>
      <p:sp>
        <p:nvSpPr>
          <p:cNvPr id="109" name="Marcador de posición de texto 108">
            <a:extLst>
              <a:ext uri="{FF2B5EF4-FFF2-40B4-BE49-F238E27FC236}">
                <a16:creationId xmlns:a16="http://schemas.microsoft.com/office/drawing/2014/main" id="{E3A6F092-A0CA-42CA-9DCB-8C68F03ADE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72244" y="3866925"/>
            <a:ext cx="3281556" cy="428891"/>
          </a:xfrm>
        </p:spPr>
        <p:txBody>
          <a:bodyPr rtlCol="0"/>
          <a:lstStyle/>
          <a:p>
            <a:pPr rtl="0"/>
            <a:r>
              <a:rPr lang="es-MX" dirty="0"/>
              <a:t>Ambiental</a:t>
            </a:r>
          </a:p>
        </p:txBody>
      </p:sp>
      <p:sp>
        <p:nvSpPr>
          <p:cNvPr id="105" name="Marcador de texto 104">
            <a:extLst>
              <a:ext uri="{FF2B5EF4-FFF2-40B4-BE49-F238E27FC236}">
                <a16:creationId xmlns:a16="http://schemas.microsoft.com/office/drawing/2014/main" id="{649F134A-1B56-4E11-A372-68E33FEC1E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72244" y="4248925"/>
            <a:ext cx="3281556" cy="1429216"/>
          </a:xfrm>
        </p:spPr>
        <p:txBody>
          <a:bodyPr rtlCol="0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MX" b="0" i="0" dirty="0">
                <a:effectLst/>
                <a:latin typeface="Söhne"/>
              </a:rPr>
              <a:t> Disminuye uso de papel al digitalizar registros.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0" i="0" dirty="0">
                <a:effectLst/>
                <a:latin typeface="Söhne"/>
              </a:rPr>
              <a:t> Eficiente en recursos al evitar producción física.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A2AC6252-4303-4C45-9EC4-303A08CB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es-MX" smtClean="0"/>
              <a:pPr rtl="0"/>
              <a:t>8</a:t>
            </a:fld>
            <a:endParaRPr lang="es-MX"/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231A3E9D-C21D-63DF-F1DC-756EA5FFF2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89970" y="277514"/>
            <a:ext cx="537210" cy="53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74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ítulo 64">
            <a:extLst>
              <a:ext uri="{FF2B5EF4-FFF2-40B4-BE49-F238E27FC236}">
                <a16:creationId xmlns:a16="http://schemas.microsoft.com/office/drawing/2014/main" id="{64ABC1C5-3ACA-49D3-A339-04BA07963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435" y="658420"/>
            <a:ext cx="8335617" cy="665965"/>
          </a:xfrm>
        </p:spPr>
        <p:txBody>
          <a:bodyPr rtlCol="0"/>
          <a:lstStyle/>
          <a:p>
            <a:pPr rtl="0"/>
            <a:r>
              <a:rPr lang="es-MX" dirty="0"/>
              <a:t>Costo del proyecto (mxn)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88E4596B-5CB5-4C2C-813D-5EEC611C3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es-MX" smtClean="0"/>
              <a:pPr rtl="0"/>
              <a:t>9</a:t>
            </a:fld>
            <a:endParaRPr lang="es-MX" dirty="0"/>
          </a:p>
        </p:txBody>
      </p:sp>
      <p:graphicFrame>
        <p:nvGraphicFramePr>
          <p:cNvPr id="13" name="Chart 8">
            <a:extLst>
              <a:ext uri="{FF2B5EF4-FFF2-40B4-BE49-F238E27FC236}">
                <a16:creationId xmlns:a16="http://schemas.microsoft.com/office/drawing/2014/main" id="{2D993EA3-060E-D4A4-45BB-FE16FB828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543652"/>
              </p:ext>
            </p:extLst>
          </p:nvPr>
        </p:nvGraphicFramePr>
        <p:xfrm>
          <a:off x="964809" y="1328447"/>
          <a:ext cx="8335617" cy="48711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B74E166F-6FD0-5ED2-8064-70B921364988}"/>
              </a:ext>
            </a:extLst>
          </p:cNvPr>
          <p:cNvSpPr txBox="1">
            <a:spLocks/>
          </p:cNvSpPr>
          <p:nvPr/>
        </p:nvSpPr>
        <p:spPr>
          <a:xfrm>
            <a:off x="7763641" y="2382680"/>
            <a:ext cx="4580292" cy="47529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MX" sz="16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Desarrollo de Software: </a:t>
            </a:r>
            <a:r>
              <a:rPr lang="es-MX" sz="1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80,000 pesos</a:t>
            </a:r>
            <a:endParaRPr lang="es-MX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MX" sz="16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Infraestructura: </a:t>
            </a:r>
            <a:r>
              <a:rPr lang="es-MX" sz="1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5,500 pesos/año</a:t>
            </a:r>
            <a:endParaRPr lang="es-MX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MX" sz="16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Marketing y Publicidad: </a:t>
            </a:r>
            <a:r>
              <a:rPr lang="es-MX" sz="1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10,000 pesos</a:t>
            </a:r>
            <a:endParaRPr lang="es-MX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MX" sz="16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Soporte y Mantenimiento: </a:t>
            </a:r>
            <a:r>
              <a:rPr lang="es-MX" sz="1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5,000 pesos/año</a:t>
            </a:r>
            <a:endParaRPr lang="es-MX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MX" sz="16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Costo Total Estimado: </a:t>
            </a:r>
            <a:r>
              <a:rPr lang="es-MX" sz="1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100,500 pesos</a:t>
            </a:r>
            <a:endParaRPr lang="es-MX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defRPr sz="3600">
                <a:latin typeface="Calibri"/>
              </a:defRPr>
            </a:pPr>
            <a:endParaRPr lang="es-MX" sz="3200" dirty="0"/>
          </a:p>
        </p:txBody>
      </p:sp>
      <p:pic>
        <p:nvPicPr>
          <p:cNvPr id="32" name="Imagen 31" descr="Icono&#10;&#10;Descripción generada automáticamente">
            <a:extLst>
              <a:ext uri="{FF2B5EF4-FFF2-40B4-BE49-F238E27FC236}">
                <a16:creationId xmlns:a16="http://schemas.microsoft.com/office/drawing/2014/main" id="{02BFFC09-E16D-7F6D-A198-DFA8C884E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9970" y="277514"/>
            <a:ext cx="537210" cy="53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1471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5463"/>
      </a:accent1>
      <a:accent2>
        <a:srgbClr val="A8CADC"/>
      </a:accent2>
      <a:accent3>
        <a:srgbClr val="74A9EA"/>
      </a:accent3>
      <a:accent4>
        <a:srgbClr val="04B3C3"/>
      </a:accent4>
      <a:accent5>
        <a:srgbClr val="5F8473"/>
      </a:accent5>
      <a:accent6>
        <a:srgbClr val="D1EF59"/>
      </a:accent6>
      <a:hlink>
        <a:srgbClr val="0563C1"/>
      </a:hlink>
      <a:folHlink>
        <a:srgbClr val="954F72"/>
      </a:folHlink>
    </a:clrScheme>
    <a:fontScheme name="Custom 29">
      <a:majorFont>
        <a:latin typeface="Seaford Bold"/>
        <a:ea typeface=""/>
        <a:cs typeface=""/>
      </a:majorFont>
      <a:minorFont>
        <a:latin typeface="Quir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392014_TF89652269_Win32" id="{1B2C150F-9CFE-4AED-82E0-45E0D05FB070}" vid="{988C4E7E-B3E0-413D-BB5F-C0532AABB0A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7064F8B-46A2-4F22-9203-449568FB58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984FD82-9185-4244-A7C8-36B2990083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3F4F0A7-9599-4FE3-A548-853A09CF0244}">
  <ds:schemaRefs>
    <ds:schemaRef ds:uri="http://schemas.microsoft.com/office/infopath/2007/PartnerControls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230e9df3-be65-4c73-a93b-d1236ebd677e"/>
    <ds:schemaRef ds:uri="http://purl.org/dc/terms/"/>
    <ds:schemaRef ds:uri="16c05727-aa75-4e4a-9b5f-8a80a1165891"/>
    <ds:schemaRef ds:uri="71af3243-3dd4-4a8d-8c0d-dd76da1f02a5"/>
    <ds:schemaRef ds:uri="http://schemas.microsoft.com/sharepoint/v3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207</TotalTime>
  <Words>687</Words>
  <Application>Microsoft Macintosh PowerPoint</Application>
  <PresentationFormat>Panorámica</PresentationFormat>
  <Paragraphs>90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1" baseType="lpstr">
      <vt:lpstr>Arial</vt:lpstr>
      <vt:lpstr>Bierstadt</vt:lpstr>
      <vt:lpstr>Calibri</vt:lpstr>
      <vt:lpstr>Quire Sans</vt:lpstr>
      <vt:lpstr>Seaford</vt:lpstr>
      <vt:lpstr>Seaford Bold</vt:lpstr>
      <vt:lpstr>Söhne</vt:lpstr>
      <vt:lpstr>Tema de Office</vt:lpstr>
      <vt:lpstr>Presentación para inversores</vt:lpstr>
      <vt:lpstr>Conocer al equipo</vt:lpstr>
      <vt:lpstr>Sobre nosotros</vt:lpstr>
      <vt:lpstr>aNÁLISIS tÉCNICO</vt:lpstr>
      <vt:lpstr>Presentación de PowerPoint</vt:lpstr>
      <vt:lpstr>Descripción del programa</vt:lpstr>
      <vt:lpstr>Descripción del programa</vt:lpstr>
      <vt:lpstr>IMPACTO</vt:lpstr>
      <vt:lpstr>Costo del proyecto (mxn)</vt:lpstr>
      <vt:lpstr>División de responsabilidades</vt:lpstr>
      <vt:lpstr>Nuestra competencia</vt:lpstr>
      <vt:lpstr>Resumen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para inversores</dc:title>
  <dc:creator>VALERIA ANAHI ANDRADE MAQUEDA</dc:creator>
  <cp:lastModifiedBy>VALERIA ANAHI ANDRADE MAQUEDA</cp:lastModifiedBy>
  <cp:revision>6</cp:revision>
  <dcterms:created xsi:type="dcterms:W3CDTF">2023-10-26T03:07:30Z</dcterms:created>
  <dcterms:modified xsi:type="dcterms:W3CDTF">2023-10-26T06:34:43Z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